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688" r:id="rId4"/>
    <p:sldMasterId id="2147484691" r:id="rId5"/>
    <p:sldMasterId id="2147484553" r:id="rId6"/>
    <p:sldMasterId id="2147484708" r:id="rId7"/>
  </p:sldMasterIdLst>
  <p:notesMasterIdLst>
    <p:notesMasterId r:id="rId31"/>
  </p:notesMasterIdLst>
  <p:handoutMasterIdLst>
    <p:handoutMasterId r:id="rId32"/>
  </p:handoutMasterIdLst>
  <p:sldIdLst>
    <p:sldId id="1679" r:id="rId8"/>
    <p:sldId id="2076138266" r:id="rId9"/>
    <p:sldId id="2076138298" r:id="rId10"/>
    <p:sldId id="2076138288" r:id="rId11"/>
    <p:sldId id="2076138284" r:id="rId12"/>
    <p:sldId id="2076138290" r:id="rId13"/>
    <p:sldId id="2076138293" r:id="rId14"/>
    <p:sldId id="2076138255" r:id="rId15"/>
    <p:sldId id="2460" r:id="rId16"/>
    <p:sldId id="2076138275" r:id="rId17"/>
    <p:sldId id="2076138294" r:id="rId18"/>
    <p:sldId id="2076138285" r:id="rId19"/>
    <p:sldId id="1643" r:id="rId20"/>
    <p:sldId id="2076138295" r:id="rId21"/>
    <p:sldId id="2076138299" r:id="rId22"/>
    <p:sldId id="2076138287" r:id="rId23"/>
    <p:sldId id="2076138276" r:id="rId24"/>
    <p:sldId id="2076138300" r:id="rId25"/>
    <p:sldId id="2105" r:id="rId26"/>
    <p:sldId id="2076138286" r:id="rId27"/>
    <p:sldId id="2076138297" r:id="rId28"/>
    <p:sldId id="2441" r:id="rId29"/>
    <p:sldId id="2076138302" r:id="rId3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 id="5" name="Mike Zwilling" initials="MZ" lastIdx="3" clrIdx="5">
    <p:extLst>
      <p:ext uri="{19B8F6BF-5375-455C-9EA6-DF929625EA0E}">
        <p15:presenceInfo xmlns:p15="http://schemas.microsoft.com/office/powerpoint/2012/main" userId="S::mikezw@microsoft.com::0e92d219-fea0-409f-9026-de068923026f" providerId="AD"/>
      </p:ext>
    </p:extLst>
  </p:cmAuthor>
  <p:cmAuthor id="6" name="Sherif Mahmoud" initials="SM" lastIdx="1" clrIdx="6">
    <p:extLst>
      <p:ext uri="{19B8F6BF-5375-455C-9EA6-DF929625EA0E}">
        <p15:presenceInfo xmlns:p15="http://schemas.microsoft.com/office/powerpoint/2012/main" userId="314417c759439e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DB0CE"/>
    <a:srgbClr val="000000"/>
    <a:srgbClr val="0F78D4"/>
    <a:srgbClr val="F1DBDB"/>
    <a:srgbClr val="DCFAFF"/>
    <a:srgbClr val="58585C"/>
    <a:srgbClr val="3C3C41"/>
    <a:srgbClr val="50E6FF"/>
    <a:srgbClr val="0078D4"/>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D94222-ADFD-4EE8-9868-D201F789D6DD}" v="5" dt="2021-01-29T07:43:20.2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362" autoAdjust="0"/>
  </p:normalViewPr>
  <p:slideViewPr>
    <p:cSldViewPr snapToGrid="0">
      <p:cViewPr varScale="1">
        <p:scale>
          <a:sx n="103" d="100"/>
          <a:sy n="103" d="100"/>
        </p:scale>
        <p:origin x="702" y="10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microsoft.com/office/2015/10/relationships/revisionInfo" Target="revisionInfo.xml"/><Relationship Id="rId21" Type="http://schemas.openxmlformats.org/officeDocument/2006/relationships/slide" Target="slides/slide14.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Koesmarno" userId="31fed1c3-d6ac-4405-b68d-1920c7681777" providerId="ADAL" clId="{A0D94222-ADFD-4EE8-9868-D201F789D6DD}"/>
    <pc:docChg chg="undo redo custSel addSld delSld modSld sldOrd delMainMaster">
      <pc:chgData name="Julie Koesmarno" userId="31fed1c3-d6ac-4405-b68d-1920c7681777" providerId="ADAL" clId="{A0D94222-ADFD-4EE8-9868-D201F789D6DD}" dt="2021-01-29T07:47:58.731" v="3980" actId="20577"/>
      <pc:docMkLst>
        <pc:docMk/>
      </pc:docMkLst>
      <pc:sldChg chg="mod ord modShow">
        <pc:chgData name="Julie Koesmarno" userId="31fed1c3-d6ac-4405-b68d-1920c7681777" providerId="ADAL" clId="{A0D94222-ADFD-4EE8-9868-D201F789D6DD}" dt="2021-01-24T08:51:50.770" v="3293"/>
        <pc:sldMkLst>
          <pc:docMk/>
          <pc:sldMk cId="3554289655" sldId="257"/>
        </pc:sldMkLst>
      </pc:sldChg>
      <pc:sldChg chg="del">
        <pc:chgData name="Julie Koesmarno" userId="31fed1c3-d6ac-4405-b68d-1920c7681777" providerId="ADAL" clId="{A0D94222-ADFD-4EE8-9868-D201F789D6DD}" dt="2021-01-24T08:40:10.934" v="3138" actId="47"/>
        <pc:sldMkLst>
          <pc:docMk/>
          <pc:sldMk cId="327132192" sldId="1599"/>
        </pc:sldMkLst>
      </pc:sldChg>
      <pc:sldChg chg="ord">
        <pc:chgData name="Julie Koesmarno" userId="31fed1c3-d6ac-4405-b68d-1920c7681777" providerId="ADAL" clId="{A0D94222-ADFD-4EE8-9868-D201F789D6DD}" dt="2021-01-24T08:59:14.389" v="3321"/>
        <pc:sldMkLst>
          <pc:docMk/>
          <pc:sldMk cId="2314007726" sldId="1643"/>
        </pc:sldMkLst>
      </pc:sldChg>
      <pc:sldChg chg="addSp delSp modSp add mod setBg">
        <pc:chgData name="Julie Koesmarno" userId="31fed1c3-d6ac-4405-b68d-1920c7681777" providerId="ADAL" clId="{A0D94222-ADFD-4EE8-9868-D201F789D6DD}" dt="2021-01-24T18:26:41.968" v="3961" actId="20577"/>
        <pc:sldMkLst>
          <pc:docMk/>
          <pc:sldMk cId="2361653757" sldId="1679"/>
        </pc:sldMkLst>
        <pc:spChg chg="add del">
          <ac:chgData name="Julie Koesmarno" userId="31fed1c3-d6ac-4405-b68d-1920c7681777" providerId="ADAL" clId="{A0D94222-ADFD-4EE8-9868-D201F789D6DD}" dt="2021-01-24T06:58:46.516" v="51" actId="22"/>
          <ac:spMkLst>
            <pc:docMk/>
            <pc:sldMk cId="2361653757" sldId="1679"/>
            <ac:spMk id="3" creationId="{A5BF5B37-2F71-4294-83D0-ECA20965E669}"/>
          </ac:spMkLst>
        </pc:spChg>
        <pc:spChg chg="mod">
          <ac:chgData name="Julie Koesmarno" userId="31fed1c3-d6ac-4405-b68d-1920c7681777" providerId="ADAL" clId="{A0D94222-ADFD-4EE8-9868-D201F789D6DD}" dt="2021-01-24T18:26:41.968" v="3961" actId="20577"/>
          <ac:spMkLst>
            <pc:docMk/>
            <pc:sldMk cId="2361653757" sldId="1679"/>
            <ac:spMk id="6" creationId="{05376CD8-823F-4B70-8C54-4DAE10C3C261}"/>
          </ac:spMkLst>
        </pc:spChg>
        <pc:spChg chg="mod topLvl">
          <ac:chgData name="Julie Koesmarno" userId="31fed1c3-d6ac-4405-b68d-1920c7681777" providerId="ADAL" clId="{A0D94222-ADFD-4EE8-9868-D201F789D6DD}" dt="2021-01-24T18:25:52.517" v="3957" actId="20577"/>
          <ac:spMkLst>
            <pc:docMk/>
            <pc:sldMk cId="2361653757" sldId="1679"/>
            <ac:spMk id="14" creationId="{B01E196A-D338-40F1-B39A-64DDC77F89F5}"/>
          </ac:spMkLst>
        </pc:spChg>
        <pc:spChg chg="del mod topLvl">
          <ac:chgData name="Julie Koesmarno" userId="31fed1c3-d6ac-4405-b68d-1920c7681777" providerId="ADAL" clId="{A0D94222-ADFD-4EE8-9868-D201F789D6DD}" dt="2021-01-24T07:07:39.009" v="153" actId="478"/>
          <ac:spMkLst>
            <pc:docMk/>
            <pc:sldMk cId="2361653757" sldId="1679"/>
            <ac:spMk id="16" creationId="{D1E5F3D9-4A67-44EB-B5AA-8F46B9B90D93}"/>
          </ac:spMkLst>
        </pc:spChg>
        <pc:spChg chg="add del mod">
          <ac:chgData name="Julie Koesmarno" userId="31fed1c3-d6ac-4405-b68d-1920c7681777" providerId="ADAL" clId="{A0D94222-ADFD-4EE8-9868-D201F789D6DD}" dt="2021-01-24T07:08:17.967" v="159" actId="478"/>
          <ac:spMkLst>
            <pc:docMk/>
            <pc:sldMk cId="2361653757" sldId="1679"/>
            <ac:spMk id="18" creationId="{2FDC2517-9770-43A8-93B6-E7BD5710DC33}"/>
          </ac:spMkLst>
        </pc:spChg>
        <pc:spChg chg="add mod">
          <ac:chgData name="Julie Koesmarno" userId="31fed1c3-d6ac-4405-b68d-1920c7681777" providerId="ADAL" clId="{A0D94222-ADFD-4EE8-9868-D201F789D6DD}" dt="2021-01-24T07:08:10.447" v="158" actId="207"/>
          <ac:spMkLst>
            <pc:docMk/>
            <pc:sldMk cId="2361653757" sldId="1679"/>
            <ac:spMk id="19" creationId="{1E9829BD-2519-4348-8CC9-0ACBDF326FC2}"/>
          </ac:spMkLst>
        </pc:spChg>
        <pc:grpChg chg="add mod">
          <ac:chgData name="Julie Koesmarno" userId="31fed1c3-d6ac-4405-b68d-1920c7681777" providerId="ADAL" clId="{A0D94222-ADFD-4EE8-9868-D201F789D6DD}" dt="2021-01-24T07:14:32.212" v="219" actId="1076"/>
          <ac:grpSpMkLst>
            <pc:docMk/>
            <pc:sldMk cId="2361653757" sldId="1679"/>
            <ac:grpSpMk id="7" creationId="{18CE3AE5-8E75-4AD8-9AF2-6E8618EC4D65}"/>
          </ac:grpSpMkLst>
        </pc:grpChg>
        <pc:grpChg chg="add del mod">
          <ac:chgData name="Julie Koesmarno" userId="31fed1c3-d6ac-4405-b68d-1920c7681777" providerId="ADAL" clId="{A0D94222-ADFD-4EE8-9868-D201F789D6DD}" dt="2021-01-24T07:06:58.076" v="143" actId="165"/>
          <ac:grpSpMkLst>
            <pc:docMk/>
            <pc:sldMk cId="2361653757" sldId="1679"/>
            <ac:grpSpMk id="13" creationId="{693886D3-3A80-473A-A08E-A77AFA79257D}"/>
          </ac:grpSpMkLst>
        </pc:grpChg>
        <pc:grpChg chg="add mod">
          <ac:chgData name="Julie Koesmarno" userId="31fed1c3-d6ac-4405-b68d-1920c7681777" providerId="ADAL" clId="{A0D94222-ADFD-4EE8-9868-D201F789D6DD}" dt="2021-01-24T07:08:36.406" v="161" actId="1076"/>
          <ac:grpSpMkLst>
            <pc:docMk/>
            <pc:sldMk cId="2361653757" sldId="1679"/>
            <ac:grpSpMk id="20" creationId="{F59FE10D-4DA0-4233-92E3-64330F91CEF6}"/>
          </ac:grpSpMkLst>
        </pc:grpChg>
        <pc:picChg chg="del">
          <ac:chgData name="Julie Koesmarno" userId="31fed1c3-d6ac-4405-b68d-1920c7681777" providerId="ADAL" clId="{A0D94222-ADFD-4EE8-9868-D201F789D6DD}" dt="2021-01-24T06:58:18.739" v="49" actId="478"/>
          <ac:picMkLst>
            <pc:docMk/>
            <pc:sldMk cId="2361653757" sldId="1679"/>
            <ac:picMk id="2" creationId="{5E72A146-A174-49B2-A21C-78270646A54C}"/>
          </ac:picMkLst>
        </pc:picChg>
        <pc:picChg chg="add del">
          <ac:chgData name="Julie Koesmarno" userId="31fed1c3-d6ac-4405-b68d-1920c7681777" providerId="ADAL" clId="{A0D94222-ADFD-4EE8-9868-D201F789D6DD}" dt="2021-01-24T06:58:46.516" v="51" actId="22"/>
          <ac:picMkLst>
            <pc:docMk/>
            <pc:sldMk cId="2361653757" sldId="1679"/>
            <ac:picMk id="4" creationId="{A4759ECD-A50A-4967-B283-4EEBD17A64BB}"/>
          </ac:picMkLst>
        </pc:picChg>
        <pc:picChg chg="add del mod">
          <ac:chgData name="Julie Koesmarno" userId="31fed1c3-d6ac-4405-b68d-1920c7681777" providerId="ADAL" clId="{A0D94222-ADFD-4EE8-9868-D201F789D6DD}" dt="2021-01-24T07:12:21.261" v="183" actId="478"/>
          <ac:picMkLst>
            <pc:docMk/>
            <pc:sldMk cId="2361653757" sldId="1679"/>
            <ac:picMk id="5" creationId="{8900A379-97D4-4C39-B9D9-1746D776C910}"/>
          </ac:picMkLst>
        </pc:picChg>
        <pc:picChg chg="mod topLvl modCrop">
          <ac:chgData name="Julie Koesmarno" userId="31fed1c3-d6ac-4405-b68d-1920c7681777" providerId="ADAL" clId="{A0D94222-ADFD-4EE8-9868-D201F789D6DD}" dt="2021-01-24T07:07:13.063" v="148" actId="1076"/>
          <ac:picMkLst>
            <pc:docMk/>
            <pc:sldMk cId="2361653757" sldId="1679"/>
            <ac:picMk id="15" creationId="{88D61BF9-E5FF-4E5F-945E-DE169690853F}"/>
          </ac:picMkLst>
        </pc:picChg>
      </pc:sldChg>
      <pc:sldChg chg="delSp del mod">
        <pc:chgData name="Julie Koesmarno" userId="31fed1c3-d6ac-4405-b68d-1920c7681777" providerId="ADAL" clId="{A0D94222-ADFD-4EE8-9868-D201F789D6DD}" dt="2021-01-24T08:52:32.246" v="3296" actId="47"/>
        <pc:sldMkLst>
          <pc:docMk/>
          <pc:sldMk cId="3186789983" sldId="2099"/>
        </pc:sldMkLst>
        <pc:spChg chg="del">
          <ac:chgData name="Julie Koesmarno" userId="31fed1c3-d6ac-4405-b68d-1920c7681777" providerId="ADAL" clId="{A0D94222-ADFD-4EE8-9868-D201F789D6DD}" dt="2021-01-24T08:52:12.159" v="3295" actId="478"/>
          <ac:spMkLst>
            <pc:docMk/>
            <pc:sldMk cId="3186789983" sldId="2099"/>
            <ac:spMk id="37" creationId="{7333A02A-44FF-4E46-AD17-C479DF67983D}"/>
          </ac:spMkLst>
        </pc:spChg>
      </pc:sldChg>
      <pc:sldChg chg="modAnim modNotesTx">
        <pc:chgData name="Julie Koesmarno" userId="31fed1c3-d6ac-4405-b68d-1920c7681777" providerId="ADAL" clId="{A0D94222-ADFD-4EE8-9868-D201F789D6DD}" dt="2021-01-29T07:47:27.314" v="3979" actId="20577"/>
        <pc:sldMkLst>
          <pc:docMk/>
          <pc:sldMk cId="3235077093" sldId="2105"/>
        </pc:sldMkLst>
      </pc:sldChg>
      <pc:sldChg chg="del">
        <pc:chgData name="Julie Koesmarno" userId="31fed1c3-d6ac-4405-b68d-1920c7681777" providerId="ADAL" clId="{A0D94222-ADFD-4EE8-9868-D201F789D6DD}" dt="2021-01-24T07:57:30.474" v="1062" actId="47"/>
        <pc:sldMkLst>
          <pc:docMk/>
          <pc:sldMk cId="142740817" sldId="2418"/>
        </pc:sldMkLst>
      </pc:sldChg>
      <pc:sldChg chg="delSp modSp add mod">
        <pc:chgData name="Julie Koesmarno" userId="31fed1c3-d6ac-4405-b68d-1920c7681777" providerId="ADAL" clId="{A0D94222-ADFD-4EE8-9868-D201F789D6DD}" dt="2021-01-24T08:40:55.331" v="3142" actId="1076"/>
        <pc:sldMkLst>
          <pc:docMk/>
          <pc:sldMk cId="4179033404" sldId="2441"/>
        </pc:sldMkLst>
        <pc:spChg chg="mod">
          <ac:chgData name="Julie Koesmarno" userId="31fed1c3-d6ac-4405-b68d-1920c7681777" providerId="ADAL" clId="{A0D94222-ADFD-4EE8-9868-D201F789D6DD}" dt="2021-01-24T08:40:55.331" v="3142" actId="1076"/>
          <ac:spMkLst>
            <pc:docMk/>
            <pc:sldMk cId="4179033404" sldId="2441"/>
            <ac:spMk id="6" creationId="{DCBF5059-C0C0-4627-96CF-CF12127A900F}"/>
          </ac:spMkLst>
        </pc:spChg>
        <pc:picChg chg="del">
          <ac:chgData name="Julie Koesmarno" userId="31fed1c3-d6ac-4405-b68d-1920c7681777" providerId="ADAL" clId="{A0D94222-ADFD-4EE8-9868-D201F789D6DD}" dt="2021-01-24T08:40:43.243" v="3140" actId="478"/>
          <ac:picMkLst>
            <pc:docMk/>
            <pc:sldMk cId="4179033404" sldId="2441"/>
            <ac:picMk id="3" creationId="{1014BEC3-E1B0-4ED8-B137-7E659952119B}"/>
          </ac:picMkLst>
        </pc:picChg>
      </pc:sldChg>
      <pc:sldChg chg="del">
        <pc:chgData name="Julie Koesmarno" userId="31fed1c3-d6ac-4405-b68d-1920c7681777" providerId="ADAL" clId="{A0D94222-ADFD-4EE8-9868-D201F789D6DD}" dt="2021-01-24T08:41:05.555" v="3143" actId="47"/>
        <pc:sldMkLst>
          <pc:docMk/>
          <pc:sldMk cId="1414039027" sldId="2442"/>
        </pc:sldMkLst>
      </pc:sldChg>
      <pc:sldChg chg="del">
        <pc:chgData name="Julie Koesmarno" userId="31fed1c3-d6ac-4405-b68d-1920c7681777" providerId="ADAL" clId="{A0D94222-ADFD-4EE8-9868-D201F789D6DD}" dt="2021-01-24T08:40:10.934" v="3138" actId="47"/>
        <pc:sldMkLst>
          <pc:docMk/>
          <pc:sldMk cId="3327511040" sldId="2449"/>
        </pc:sldMkLst>
      </pc:sldChg>
      <pc:sldChg chg="del">
        <pc:chgData name="Julie Koesmarno" userId="31fed1c3-d6ac-4405-b68d-1920c7681777" providerId="ADAL" clId="{A0D94222-ADFD-4EE8-9868-D201F789D6DD}" dt="2021-01-24T08:40:10.934" v="3138" actId="47"/>
        <pc:sldMkLst>
          <pc:docMk/>
          <pc:sldMk cId="2016374235" sldId="2450"/>
        </pc:sldMkLst>
      </pc:sldChg>
      <pc:sldChg chg="del">
        <pc:chgData name="Julie Koesmarno" userId="31fed1c3-d6ac-4405-b68d-1920c7681777" providerId="ADAL" clId="{A0D94222-ADFD-4EE8-9868-D201F789D6DD}" dt="2021-01-24T08:34:08.218" v="2661" actId="2696"/>
        <pc:sldMkLst>
          <pc:docMk/>
          <pc:sldMk cId="1637080688" sldId="2456"/>
        </pc:sldMkLst>
      </pc:sldChg>
      <pc:sldChg chg="ord">
        <pc:chgData name="Julie Koesmarno" userId="31fed1c3-d6ac-4405-b68d-1920c7681777" providerId="ADAL" clId="{A0D94222-ADFD-4EE8-9868-D201F789D6DD}" dt="2021-01-24T08:27:02.767" v="2387"/>
        <pc:sldMkLst>
          <pc:docMk/>
          <pc:sldMk cId="1015075556" sldId="2460"/>
        </pc:sldMkLst>
      </pc:sldChg>
      <pc:sldChg chg="mod ord modShow">
        <pc:chgData name="Julie Koesmarno" userId="31fed1c3-d6ac-4405-b68d-1920c7681777" providerId="ADAL" clId="{A0D94222-ADFD-4EE8-9868-D201F789D6DD}" dt="2021-01-24T08:52:47.425" v="3298"/>
        <pc:sldMkLst>
          <pc:docMk/>
          <pc:sldMk cId="565531376" sldId="2076138253"/>
        </pc:sldMkLst>
      </pc:sldChg>
      <pc:sldChg chg="mod modShow">
        <pc:chgData name="Julie Koesmarno" userId="31fed1c3-d6ac-4405-b68d-1920c7681777" providerId="ADAL" clId="{A0D94222-ADFD-4EE8-9868-D201F789D6DD}" dt="2021-01-24T08:56:41.812" v="3319" actId="729"/>
        <pc:sldMkLst>
          <pc:docMk/>
          <pc:sldMk cId="2939468316" sldId="2076138254"/>
        </pc:sldMkLst>
      </pc:sldChg>
      <pc:sldChg chg="addSp delSp modSp mod modAnim modNotesTx">
        <pc:chgData name="Julie Koesmarno" userId="31fed1c3-d6ac-4405-b68d-1920c7681777" providerId="ADAL" clId="{A0D94222-ADFD-4EE8-9868-D201F789D6DD}" dt="2021-01-29T07:47:58.731" v="3980" actId="20577"/>
        <pc:sldMkLst>
          <pc:docMk/>
          <pc:sldMk cId="972529743" sldId="2076138255"/>
        </pc:sldMkLst>
        <pc:spChg chg="del">
          <ac:chgData name="Julie Koesmarno" userId="31fed1c3-d6ac-4405-b68d-1920c7681777" providerId="ADAL" clId="{A0D94222-ADFD-4EE8-9868-D201F789D6DD}" dt="2021-01-29T07:40:30.943" v="3962" actId="478"/>
          <ac:spMkLst>
            <pc:docMk/>
            <pc:sldMk cId="972529743" sldId="2076138255"/>
            <ac:spMk id="4" creationId="{E11DD941-5FCB-4744-AF36-B87BB7E4007B}"/>
          </ac:spMkLst>
        </pc:spChg>
        <pc:spChg chg="add del mod">
          <ac:chgData name="Julie Koesmarno" userId="31fed1c3-d6ac-4405-b68d-1920c7681777" providerId="ADAL" clId="{A0D94222-ADFD-4EE8-9868-D201F789D6DD}" dt="2021-01-29T07:40:41.340" v="3963" actId="22"/>
          <ac:spMkLst>
            <pc:docMk/>
            <pc:sldMk cId="972529743" sldId="2076138255"/>
            <ac:spMk id="8" creationId="{D1618FAE-9132-42B6-82D9-423C57B4D6CF}"/>
          </ac:spMkLst>
        </pc:spChg>
        <pc:picChg chg="add mod ord">
          <ac:chgData name="Julie Koesmarno" userId="31fed1c3-d6ac-4405-b68d-1920c7681777" providerId="ADAL" clId="{A0D94222-ADFD-4EE8-9868-D201F789D6DD}" dt="2021-01-29T07:43:10.964" v="3975" actId="1076"/>
          <ac:picMkLst>
            <pc:docMk/>
            <pc:sldMk cId="972529743" sldId="2076138255"/>
            <ac:picMk id="10" creationId="{FE1D0071-EA09-4F7D-984D-631EB8D5D413}"/>
          </ac:picMkLst>
        </pc:picChg>
        <pc:picChg chg="add mod ord">
          <ac:chgData name="Julie Koesmarno" userId="31fed1c3-d6ac-4405-b68d-1920c7681777" providerId="ADAL" clId="{A0D94222-ADFD-4EE8-9868-D201F789D6DD}" dt="2021-01-29T07:42:02.969" v="3972" actId="14100"/>
          <ac:picMkLst>
            <pc:docMk/>
            <pc:sldMk cId="972529743" sldId="2076138255"/>
            <ac:picMk id="12" creationId="{8DCD406E-3C69-48B8-9D20-2A49219E16E8}"/>
          </ac:picMkLst>
        </pc:picChg>
      </pc:sldChg>
      <pc:sldChg chg="delSp modSp mod delAnim">
        <pc:chgData name="Julie Koesmarno" userId="31fed1c3-d6ac-4405-b68d-1920c7681777" providerId="ADAL" clId="{A0D94222-ADFD-4EE8-9868-D201F789D6DD}" dt="2021-01-24T08:36:48.071" v="2835" actId="20577"/>
        <pc:sldMkLst>
          <pc:docMk/>
          <pc:sldMk cId="2154096864" sldId="2076138266"/>
        </pc:sldMkLst>
        <pc:spChg chg="mod">
          <ac:chgData name="Julie Koesmarno" userId="31fed1c3-d6ac-4405-b68d-1920c7681777" providerId="ADAL" clId="{A0D94222-ADFD-4EE8-9868-D201F789D6DD}" dt="2021-01-24T08:36:01.662" v="2729" actId="20577"/>
          <ac:spMkLst>
            <pc:docMk/>
            <pc:sldMk cId="2154096864" sldId="2076138266"/>
            <ac:spMk id="10" creationId="{F6114CEB-BD24-43E3-84C9-EA9F16A78541}"/>
          </ac:spMkLst>
        </pc:spChg>
        <pc:spChg chg="mod">
          <ac:chgData name="Julie Koesmarno" userId="31fed1c3-d6ac-4405-b68d-1920c7681777" providerId="ADAL" clId="{A0D94222-ADFD-4EE8-9868-D201F789D6DD}" dt="2021-01-24T08:13:30.758" v="1431" actId="20577"/>
          <ac:spMkLst>
            <pc:docMk/>
            <pc:sldMk cId="2154096864" sldId="2076138266"/>
            <ac:spMk id="11" creationId="{F3C06485-B6D6-47AC-B5FF-9AD306DB641C}"/>
          </ac:spMkLst>
        </pc:spChg>
        <pc:spChg chg="mod">
          <ac:chgData name="Julie Koesmarno" userId="31fed1c3-d6ac-4405-b68d-1920c7681777" providerId="ADAL" clId="{A0D94222-ADFD-4EE8-9868-D201F789D6DD}" dt="2021-01-24T08:13:14.509" v="1410" actId="20577"/>
          <ac:spMkLst>
            <pc:docMk/>
            <pc:sldMk cId="2154096864" sldId="2076138266"/>
            <ac:spMk id="12" creationId="{FA36988E-3BD0-4871-BEF7-9EF7D045CBC6}"/>
          </ac:spMkLst>
        </pc:spChg>
        <pc:spChg chg="mod">
          <ac:chgData name="Julie Koesmarno" userId="31fed1c3-d6ac-4405-b68d-1920c7681777" providerId="ADAL" clId="{A0D94222-ADFD-4EE8-9868-D201F789D6DD}" dt="2021-01-24T08:36:48.071" v="2835" actId="20577"/>
          <ac:spMkLst>
            <pc:docMk/>
            <pc:sldMk cId="2154096864" sldId="2076138266"/>
            <ac:spMk id="18" creationId="{F254EE9E-9E80-416C-8AAF-D0B9854B267F}"/>
          </ac:spMkLst>
        </pc:spChg>
        <pc:spChg chg="mod">
          <ac:chgData name="Julie Koesmarno" userId="31fed1c3-d6ac-4405-b68d-1920c7681777" providerId="ADAL" clId="{A0D94222-ADFD-4EE8-9868-D201F789D6DD}" dt="2021-01-24T08:22:51.743" v="2250" actId="20577"/>
          <ac:spMkLst>
            <pc:docMk/>
            <pc:sldMk cId="2154096864" sldId="2076138266"/>
            <ac:spMk id="46" creationId="{8AED9A35-95C2-4CAD-BD81-64AE3F2AA9AB}"/>
          </ac:spMkLst>
        </pc:spChg>
        <pc:grpChg chg="mod">
          <ac:chgData name="Julie Koesmarno" userId="31fed1c3-d6ac-4405-b68d-1920c7681777" providerId="ADAL" clId="{A0D94222-ADFD-4EE8-9868-D201F789D6DD}" dt="2021-01-24T08:12:55.370" v="1408" actId="554"/>
          <ac:grpSpMkLst>
            <pc:docMk/>
            <pc:sldMk cId="2154096864" sldId="2076138266"/>
            <ac:grpSpMk id="13" creationId="{648CB48A-66E5-4CA9-9615-2700F0444CB7}"/>
          </ac:grpSpMkLst>
        </pc:grpChg>
        <pc:grpChg chg="mod">
          <ac:chgData name="Julie Koesmarno" userId="31fed1c3-d6ac-4405-b68d-1920c7681777" providerId="ADAL" clId="{A0D94222-ADFD-4EE8-9868-D201F789D6DD}" dt="2021-01-24T08:12:55.370" v="1408" actId="554"/>
          <ac:grpSpMkLst>
            <pc:docMk/>
            <pc:sldMk cId="2154096864" sldId="2076138266"/>
            <ac:grpSpMk id="14" creationId="{E42B68DA-B826-4660-819E-EC84293AEDE8}"/>
          </ac:grpSpMkLst>
        </pc:grpChg>
        <pc:grpChg chg="mod">
          <ac:chgData name="Julie Koesmarno" userId="31fed1c3-d6ac-4405-b68d-1920c7681777" providerId="ADAL" clId="{A0D94222-ADFD-4EE8-9868-D201F789D6DD}" dt="2021-01-24T08:13:08.451" v="1409" actId="12789"/>
          <ac:grpSpMkLst>
            <pc:docMk/>
            <pc:sldMk cId="2154096864" sldId="2076138266"/>
            <ac:grpSpMk id="19" creationId="{41CB5083-0E99-453E-BDE8-D3C2D067AD6D}"/>
          </ac:grpSpMkLst>
        </pc:grpChg>
        <pc:grpChg chg="del">
          <ac:chgData name="Julie Koesmarno" userId="31fed1c3-d6ac-4405-b68d-1920c7681777" providerId="ADAL" clId="{A0D94222-ADFD-4EE8-9868-D201F789D6DD}" dt="2021-01-24T07:35:05.824" v="619" actId="478"/>
          <ac:grpSpMkLst>
            <pc:docMk/>
            <pc:sldMk cId="2154096864" sldId="2076138266"/>
            <ac:grpSpMk id="22" creationId="{7CF56BE4-16BC-4D9B-BDEF-DF2F0A98F7AE}"/>
          </ac:grpSpMkLst>
        </pc:grpChg>
        <pc:grpChg chg="mod">
          <ac:chgData name="Julie Koesmarno" userId="31fed1c3-d6ac-4405-b68d-1920c7681777" providerId="ADAL" clId="{A0D94222-ADFD-4EE8-9868-D201F789D6DD}" dt="2021-01-24T08:13:08.451" v="1409" actId="12789"/>
          <ac:grpSpMkLst>
            <pc:docMk/>
            <pc:sldMk cId="2154096864" sldId="2076138266"/>
            <ac:grpSpMk id="43" creationId="{0C94BCBB-1C44-4E0C-9A6B-BFF40BEB30FB}"/>
          </ac:grpSpMkLst>
        </pc:grpChg>
      </pc:sldChg>
      <pc:sldChg chg="mod modShow">
        <pc:chgData name="Julie Koesmarno" userId="31fed1c3-d6ac-4405-b68d-1920c7681777" providerId="ADAL" clId="{A0D94222-ADFD-4EE8-9868-D201F789D6DD}" dt="2021-01-24T08:56:41.812" v="3319" actId="729"/>
        <pc:sldMkLst>
          <pc:docMk/>
          <pc:sldMk cId="364489773" sldId="2076138268"/>
        </pc:sldMkLst>
      </pc:sldChg>
      <pc:sldChg chg="mod modShow">
        <pc:chgData name="Julie Koesmarno" userId="31fed1c3-d6ac-4405-b68d-1920c7681777" providerId="ADAL" clId="{A0D94222-ADFD-4EE8-9868-D201F789D6DD}" dt="2021-01-24T08:56:41.812" v="3319" actId="729"/>
        <pc:sldMkLst>
          <pc:docMk/>
          <pc:sldMk cId="2097973313" sldId="2076138269"/>
        </pc:sldMkLst>
      </pc:sldChg>
      <pc:sldChg chg="mod modShow">
        <pc:chgData name="Julie Koesmarno" userId="31fed1c3-d6ac-4405-b68d-1920c7681777" providerId="ADAL" clId="{A0D94222-ADFD-4EE8-9868-D201F789D6DD}" dt="2021-01-24T08:56:41.812" v="3319" actId="729"/>
        <pc:sldMkLst>
          <pc:docMk/>
          <pc:sldMk cId="1604922985" sldId="2076138272"/>
        </pc:sldMkLst>
      </pc:sldChg>
      <pc:sldChg chg="delSp modSp del mod ord setBg">
        <pc:chgData name="Julie Koesmarno" userId="31fed1c3-d6ac-4405-b68d-1920c7681777" providerId="ADAL" clId="{A0D94222-ADFD-4EE8-9868-D201F789D6DD}" dt="2021-01-24T08:48:18.858" v="3198" actId="47"/>
        <pc:sldMkLst>
          <pc:docMk/>
          <pc:sldMk cId="2719575385" sldId="2076138273"/>
        </pc:sldMkLst>
        <pc:spChg chg="mod">
          <ac:chgData name="Julie Koesmarno" userId="31fed1c3-d6ac-4405-b68d-1920c7681777" providerId="ADAL" clId="{A0D94222-ADFD-4EE8-9868-D201F789D6DD}" dt="2021-01-24T08:13:54.495" v="1464" actId="20577"/>
          <ac:spMkLst>
            <pc:docMk/>
            <pc:sldMk cId="2719575385" sldId="2076138273"/>
            <ac:spMk id="2" creationId="{AB1D6409-1004-4441-9B48-E69055A44F88}"/>
          </ac:spMkLst>
        </pc:spChg>
        <pc:picChg chg="del">
          <ac:chgData name="Julie Koesmarno" userId="31fed1c3-d6ac-4405-b68d-1920c7681777" providerId="ADAL" clId="{A0D94222-ADFD-4EE8-9868-D201F789D6DD}" dt="2021-01-24T08:44:54.992" v="3153" actId="478"/>
          <ac:picMkLst>
            <pc:docMk/>
            <pc:sldMk cId="2719575385" sldId="2076138273"/>
            <ac:picMk id="5" creationId="{197288D8-B04A-42D7-8629-5A01006AD6A4}"/>
          </ac:picMkLst>
        </pc:picChg>
      </pc:sldChg>
      <pc:sldChg chg="modSp add del mod ord">
        <pc:chgData name="Julie Koesmarno" userId="31fed1c3-d6ac-4405-b68d-1920c7681777" providerId="ADAL" clId="{A0D94222-ADFD-4EE8-9868-D201F789D6DD}" dt="2021-01-24T08:49:00.329" v="3209" actId="47"/>
        <pc:sldMkLst>
          <pc:docMk/>
          <pc:sldMk cId="4101434783" sldId="2076138274"/>
        </pc:sldMkLst>
        <pc:spChg chg="mod">
          <ac:chgData name="Julie Koesmarno" userId="31fed1c3-d6ac-4405-b68d-1920c7681777" providerId="ADAL" clId="{A0D94222-ADFD-4EE8-9868-D201F789D6DD}" dt="2021-01-24T08:23:03.318" v="2259" actId="20577"/>
          <ac:spMkLst>
            <pc:docMk/>
            <pc:sldMk cId="4101434783" sldId="2076138274"/>
            <ac:spMk id="2" creationId="{AB1D6409-1004-4441-9B48-E69055A44F88}"/>
          </ac:spMkLst>
        </pc:spChg>
      </pc:sldChg>
      <pc:sldChg chg="delSp modSp mod setBg">
        <pc:chgData name="Julie Koesmarno" userId="31fed1c3-d6ac-4405-b68d-1920c7681777" providerId="ADAL" clId="{A0D94222-ADFD-4EE8-9868-D201F789D6DD}" dt="2021-01-24T08:47:14.486" v="3160" actId="1076"/>
        <pc:sldMkLst>
          <pc:docMk/>
          <pc:sldMk cId="2173459397" sldId="2076138275"/>
        </pc:sldMkLst>
        <pc:spChg chg="mod">
          <ac:chgData name="Julie Koesmarno" userId="31fed1c3-d6ac-4405-b68d-1920c7681777" providerId="ADAL" clId="{A0D94222-ADFD-4EE8-9868-D201F789D6DD}" dt="2021-01-24T08:47:14.486" v="3160" actId="1076"/>
          <ac:spMkLst>
            <pc:docMk/>
            <pc:sldMk cId="2173459397" sldId="2076138275"/>
            <ac:spMk id="2" creationId="{AB1D6409-1004-4441-9B48-E69055A44F88}"/>
          </ac:spMkLst>
        </pc:spChg>
        <pc:picChg chg="del">
          <ac:chgData name="Julie Koesmarno" userId="31fed1c3-d6ac-4405-b68d-1920c7681777" providerId="ADAL" clId="{A0D94222-ADFD-4EE8-9868-D201F789D6DD}" dt="2021-01-24T08:45:46.907" v="3157" actId="478"/>
          <ac:picMkLst>
            <pc:docMk/>
            <pc:sldMk cId="2173459397" sldId="2076138275"/>
            <ac:picMk id="5" creationId="{197288D8-B04A-42D7-8629-5A01006AD6A4}"/>
          </ac:picMkLst>
        </pc:picChg>
      </pc:sldChg>
      <pc:sldChg chg="delSp modSp mod">
        <pc:chgData name="Julie Koesmarno" userId="31fed1c3-d6ac-4405-b68d-1920c7681777" providerId="ADAL" clId="{A0D94222-ADFD-4EE8-9868-D201F789D6DD}" dt="2021-01-24T17:19:28.600" v="3902" actId="20577"/>
        <pc:sldMkLst>
          <pc:docMk/>
          <pc:sldMk cId="1742105244" sldId="2076138276"/>
        </pc:sldMkLst>
        <pc:spChg chg="mod">
          <ac:chgData name="Julie Koesmarno" userId="31fed1c3-d6ac-4405-b68d-1920c7681777" providerId="ADAL" clId="{A0D94222-ADFD-4EE8-9868-D201F789D6DD}" dt="2021-01-24T17:19:28.600" v="3902" actId="20577"/>
          <ac:spMkLst>
            <pc:docMk/>
            <pc:sldMk cId="1742105244" sldId="2076138276"/>
            <ac:spMk id="25" creationId="{369BCF0D-8FA0-4401-ABF5-49E6AB9BC47C}"/>
          </ac:spMkLst>
        </pc:spChg>
        <pc:spChg chg="del">
          <ac:chgData name="Julie Koesmarno" userId="31fed1c3-d6ac-4405-b68d-1920c7681777" providerId="ADAL" clId="{A0D94222-ADFD-4EE8-9868-D201F789D6DD}" dt="2021-01-24T08:21:18.638" v="2176" actId="478"/>
          <ac:spMkLst>
            <pc:docMk/>
            <pc:sldMk cId="1742105244" sldId="2076138276"/>
            <ac:spMk id="29" creationId="{2C698710-AE9F-4A20-B566-7FF99CF86029}"/>
          </ac:spMkLst>
        </pc:spChg>
      </pc:sldChg>
      <pc:sldChg chg="del">
        <pc:chgData name="Julie Koesmarno" userId="31fed1c3-d6ac-4405-b68d-1920c7681777" providerId="ADAL" clId="{A0D94222-ADFD-4EE8-9868-D201F789D6DD}" dt="2021-01-24T08:40:10.934" v="3138" actId="47"/>
        <pc:sldMkLst>
          <pc:docMk/>
          <pc:sldMk cId="2221720058" sldId="2076138278"/>
        </pc:sldMkLst>
      </pc:sldChg>
      <pc:sldChg chg="modSp del mod ord">
        <pc:chgData name="Julie Koesmarno" userId="31fed1c3-d6ac-4405-b68d-1920c7681777" providerId="ADAL" clId="{A0D94222-ADFD-4EE8-9868-D201F789D6DD}" dt="2021-01-24T08:37:09.371" v="2852" actId="47"/>
        <pc:sldMkLst>
          <pc:docMk/>
          <pc:sldMk cId="3345247721" sldId="2076138279"/>
        </pc:sldMkLst>
        <pc:spChg chg="mod">
          <ac:chgData name="Julie Koesmarno" userId="31fed1c3-d6ac-4405-b68d-1920c7681777" providerId="ADAL" clId="{A0D94222-ADFD-4EE8-9868-D201F789D6DD}" dt="2021-01-24T08:36:58.445" v="2846" actId="20577"/>
          <ac:spMkLst>
            <pc:docMk/>
            <pc:sldMk cId="3345247721" sldId="2076138279"/>
            <ac:spMk id="2" creationId="{AB1D6409-1004-4441-9B48-E69055A44F88}"/>
          </ac:spMkLst>
        </pc:spChg>
      </pc:sldChg>
      <pc:sldChg chg="del">
        <pc:chgData name="Julie Koesmarno" userId="31fed1c3-d6ac-4405-b68d-1920c7681777" providerId="ADAL" clId="{A0D94222-ADFD-4EE8-9868-D201F789D6DD}" dt="2021-01-24T08:39:15.091" v="3131" actId="47"/>
        <pc:sldMkLst>
          <pc:docMk/>
          <pc:sldMk cId="791108711" sldId="2076138281"/>
        </pc:sldMkLst>
      </pc:sldChg>
      <pc:sldChg chg="del">
        <pc:chgData name="Julie Koesmarno" userId="31fed1c3-d6ac-4405-b68d-1920c7681777" providerId="ADAL" clId="{A0D94222-ADFD-4EE8-9868-D201F789D6DD}" dt="2021-01-24T08:34:31.796" v="2662" actId="47"/>
        <pc:sldMkLst>
          <pc:docMk/>
          <pc:sldMk cId="989338043" sldId="2076138282"/>
        </pc:sldMkLst>
      </pc:sldChg>
      <pc:sldChg chg="del">
        <pc:chgData name="Julie Koesmarno" userId="31fed1c3-d6ac-4405-b68d-1920c7681777" providerId="ADAL" clId="{A0D94222-ADFD-4EE8-9868-D201F789D6DD}" dt="2021-01-24T08:49:32.325" v="3238" actId="47"/>
        <pc:sldMkLst>
          <pc:docMk/>
          <pc:sldMk cId="3229338100" sldId="2076138283"/>
        </pc:sldMkLst>
      </pc:sldChg>
      <pc:sldChg chg="addSp delSp modSp add del mod ord delAnim">
        <pc:chgData name="Julie Koesmarno" userId="31fed1c3-d6ac-4405-b68d-1920c7681777" providerId="ADAL" clId="{A0D94222-ADFD-4EE8-9868-D201F789D6DD}" dt="2021-01-24T17:13:29.163" v="3459" actId="404"/>
        <pc:sldMkLst>
          <pc:docMk/>
          <pc:sldMk cId="3032042398" sldId="2076138284"/>
        </pc:sldMkLst>
        <pc:spChg chg="mod ord">
          <ac:chgData name="Julie Koesmarno" userId="31fed1c3-d6ac-4405-b68d-1920c7681777" providerId="ADAL" clId="{A0D94222-ADFD-4EE8-9868-D201F789D6DD}" dt="2021-01-24T17:13:29.163" v="3459" actId="404"/>
          <ac:spMkLst>
            <pc:docMk/>
            <pc:sldMk cId="3032042398" sldId="2076138284"/>
            <ac:spMk id="2" creationId="{A103F8DD-6000-42FC-885E-3EC3C7AA2398}"/>
          </ac:spMkLst>
        </pc:spChg>
        <pc:spChg chg="del mod">
          <ac:chgData name="Julie Koesmarno" userId="31fed1c3-d6ac-4405-b68d-1920c7681777" providerId="ADAL" clId="{A0D94222-ADFD-4EE8-9868-D201F789D6DD}" dt="2021-01-24T07:56:35.220" v="1039" actId="478"/>
          <ac:spMkLst>
            <pc:docMk/>
            <pc:sldMk cId="3032042398" sldId="2076138284"/>
            <ac:spMk id="6" creationId="{DCBF5059-C0C0-4627-96CF-CF12127A900F}"/>
          </ac:spMkLst>
        </pc:spChg>
        <pc:spChg chg="del mod">
          <ac:chgData name="Julie Koesmarno" userId="31fed1c3-d6ac-4405-b68d-1920c7681777" providerId="ADAL" clId="{A0D94222-ADFD-4EE8-9868-D201F789D6DD}" dt="2021-01-24T08:03:29.436" v="1194" actId="478"/>
          <ac:spMkLst>
            <pc:docMk/>
            <pc:sldMk cId="3032042398" sldId="2076138284"/>
            <ac:spMk id="12" creationId="{27682C89-CC5E-4A05-AB89-02B5547875A1}"/>
          </ac:spMkLst>
        </pc:spChg>
        <pc:spChg chg="add del mod">
          <ac:chgData name="Julie Koesmarno" userId="31fed1c3-d6ac-4405-b68d-1920c7681777" providerId="ADAL" clId="{A0D94222-ADFD-4EE8-9868-D201F789D6DD}" dt="2021-01-24T07:57:10.953" v="1045" actId="478"/>
          <ac:spMkLst>
            <pc:docMk/>
            <pc:sldMk cId="3032042398" sldId="2076138284"/>
            <ac:spMk id="15" creationId="{AF6597AF-2B5C-468F-A8E5-8E02DE1F669E}"/>
          </ac:spMkLst>
        </pc:spChg>
        <pc:grpChg chg="del">
          <ac:chgData name="Julie Koesmarno" userId="31fed1c3-d6ac-4405-b68d-1920c7681777" providerId="ADAL" clId="{A0D94222-ADFD-4EE8-9868-D201F789D6DD}" dt="2021-01-24T07:36:29.261" v="626" actId="478"/>
          <ac:grpSpMkLst>
            <pc:docMk/>
            <pc:sldMk cId="3032042398" sldId="2076138284"/>
            <ac:grpSpMk id="8" creationId="{E24F255A-701E-4C13-9FA8-7D6001067033}"/>
          </ac:grpSpMkLst>
        </pc:grpChg>
        <pc:picChg chg="add mod modCrop">
          <ac:chgData name="Julie Koesmarno" userId="31fed1c3-d6ac-4405-b68d-1920c7681777" providerId="ADAL" clId="{A0D94222-ADFD-4EE8-9868-D201F789D6DD}" dt="2021-01-24T07:45:09.370" v="649" actId="1076"/>
          <ac:picMkLst>
            <pc:docMk/>
            <pc:sldMk cId="3032042398" sldId="2076138284"/>
            <ac:picMk id="3" creationId="{2531250B-9973-42B7-9B10-0918915351E7}"/>
          </ac:picMkLst>
        </pc:picChg>
        <pc:picChg chg="add mod modCrop">
          <ac:chgData name="Julie Koesmarno" userId="31fed1c3-d6ac-4405-b68d-1920c7681777" providerId="ADAL" clId="{A0D94222-ADFD-4EE8-9868-D201F789D6DD}" dt="2021-01-24T07:45:09.370" v="649" actId="1076"/>
          <ac:picMkLst>
            <pc:docMk/>
            <pc:sldMk cId="3032042398" sldId="2076138284"/>
            <ac:picMk id="4" creationId="{DBC1BFBF-540C-4584-8BD0-0A90F2618996}"/>
          </ac:picMkLst>
        </pc:picChg>
        <pc:picChg chg="mod modCrop">
          <ac:chgData name="Julie Koesmarno" userId="31fed1c3-d6ac-4405-b68d-1920c7681777" providerId="ADAL" clId="{A0D94222-ADFD-4EE8-9868-D201F789D6DD}" dt="2021-01-24T08:09:08.661" v="1291" actId="1076"/>
          <ac:picMkLst>
            <pc:docMk/>
            <pc:sldMk cId="3032042398" sldId="2076138284"/>
            <ac:picMk id="7" creationId="{0F946C8B-610E-4BCC-A15C-F956253A41EC}"/>
          </ac:picMkLst>
        </pc:picChg>
      </pc:sldChg>
      <pc:sldChg chg="modSp mod ord">
        <pc:chgData name="Julie Koesmarno" userId="31fed1c3-d6ac-4405-b68d-1920c7681777" providerId="ADAL" clId="{A0D94222-ADFD-4EE8-9868-D201F789D6DD}" dt="2021-01-24T17:18:35.513" v="3782" actId="20577"/>
        <pc:sldMkLst>
          <pc:docMk/>
          <pc:sldMk cId="2050654723" sldId="2076138285"/>
        </pc:sldMkLst>
        <pc:spChg chg="mod">
          <ac:chgData name="Julie Koesmarno" userId="31fed1c3-d6ac-4405-b68d-1920c7681777" providerId="ADAL" clId="{A0D94222-ADFD-4EE8-9868-D201F789D6DD}" dt="2021-01-24T17:18:35.513" v="3782" actId="20577"/>
          <ac:spMkLst>
            <pc:docMk/>
            <pc:sldMk cId="2050654723" sldId="2076138285"/>
            <ac:spMk id="6" creationId="{DCBF5059-C0C0-4627-96CF-CF12127A900F}"/>
          </ac:spMkLst>
        </pc:spChg>
      </pc:sldChg>
      <pc:sldChg chg="modSp mod">
        <pc:chgData name="Julie Koesmarno" userId="31fed1c3-d6ac-4405-b68d-1920c7681777" providerId="ADAL" clId="{A0D94222-ADFD-4EE8-9868-D201F789D6DD}" dt="2021-01-24T08:39:02.084" v="3130" actId="20577"/>
        <pc:sldMkLst>
          <pc:docMk/>
          <pc:sldMk cId="1060091635" sldId="2076138286"/>
        </pc:sldMkLst>
        <pc:spChg chg="mod">
          <ac:chgData name="Julie Koesmarno" userId="31fed1c3-d6ac-4405-b68d-1920c7681777" providerId="ADAL" clId="{A0D94222-ADFD-4EE8-9868-D201F789D6DD}" dt="2021-01-24T08:39:02.084" v="3130" actId="20577"/>
          <ac:spMkLst>
            <pc:docMk/>
            <pc:sldMk cId="1060091635" sldId="2076138286"/>
            <ac:spMk id="25" creationId="{369BCF0D-8FA0-4401-ABF5-49E6AB9BC47C}"/>
          </ac:spMkLst>
        </pc:spChg>
      </pc:sldChg>
      <pc:sldChg chg="modSp mod">
        <pc:chgData name="Julie Koesmarno" userId="31fed1c3-d6ac-4405-b68d-1920c7681777" providerId="ADAL" clId="{A0D94222-ADFD-4EE8-9868-D201F789D6DD}" dt="2021-01-24T08:18:51.342" v="1813" actId="1076"/>
        <pc:sldMkLst>
          <pc:docMk/>
          <pc:sldMk cId="2840299304" sldId="2076138287"/>
        </pc:sldMkLst>
        <pc:spChg chg="mod">
          <ac:chgData name="Julie Koesmarno" userId="31fed1c3-d6ac-4405-b68d-1920c7681777" providerId="ADAL" clId="{A0D94222-ADFD-4EE8-9868-D201F789D6DD}" dt="2021-01-24T08:18:51.342" v="1813" actId="1076"/>
          <ac:spMkLst>
            <pc:docMk/>
            <pc:sldMk cId="2840299304" sldId="2076138287"/>
            <ac:spMk id="6" creationId="{DCBF5059-C0C0-4627-96CF-CF12127A900F}"/>
          </ac:spMkLst>
        </pc:spChg>
      </pc:sldChg>
      <pc:sldChg chg="addSp delSp modSp new mod setBg modClrScheme chgLayout">
        <pc:chgData name="Julie Koesmarno" userId="31fed1c3-d6ac-4405-b68d-1920c7681777" providerId="ADAL" clId="{A0D94222-ADFD-4EE8-9868-D201F789D6DD}" dt="2021-01-24T08:07:24.532" v="1280" actId="1076"/>
        <pc:sldMkLst>
          <pc:docMk/>
          <pc:sldMk cId="1109330515" sldId="2076138288"/>
        </pc:sldMkLst>
        <pc:spChg chg="mod ord">
          <ac:chgData name="Julie Koesmarno" userId="31fed1c3-d6ac-4405-b68d-1920c7681777" providerId="ADAL" clId="{A0D94222-ADFD-4EE8-9868-D201F789D6DD}" dt="2021-01-24T07:30:46.932" v="489" actId="1076"/>
          <ac:spMkLst>
            <pc:docMk/>
            <pc:sldMk cId="1109330515" sldId="2076138288"/>
            <ac:spMk id="2" creationId="{92D7357D-84C6-4541-BE55-DA34DD0E266B}"/>
          </ac:spMkLst>
        </pc:spChg>
        <pc:spChg chg="del">
          <ac:chgData name="Julie Koesmarno" userId="31fed1c3-d6ac-4405-b68d-1920c7681777" providerId="ADAL" clId="{A0D94222-ADFD-4EE8-9868-D201F789D6DD}" dt="2021-01-24T07:17:09.410" v="249" actId="931"/>
          <ac:spMkLst>
            <pc:docMk/>
            <pc:sldMk cId="1109330515" sldId="2076138288"/>
            <ac:spMk id="3" creationId="{4632ED41-638C-43B1-B263-F116F5E80D3B}"/>
          </ac:spMkLst>
        </pc:spChg>
        <pc:spChg chg="add mod">
          <ac:chgData name="Julie Koesmarno" userId="31fed1c3-d6ac-4405-b68d-1920c7681777" providerId="ADAL" clId="{A0D94222-ADFD-4EE8-9868-D201F789D6DD}" dt="2021-01-24T07:33:09.137" v="574" actId="1076"/>
          <ac:spMkLst>
            <pc:docMk/>
            <pc:sldMk cId="1109330515" sldId="2076138288"/>
            <ac:spMk id="6" creationId="{3FEB1A1A-EF73-4454-80C6-B807469B7780}"/>
          </ac:spMkLst>
        </pc:spChg>
        <pc:spChg chg="add mod">
          <ac:chgData name="Julie Koesmarno" userId="31fed1c3-d6ac-4405-b68d-1920c7681777" providerId="ADAL" clId="{A0D94222-ADFD-4EE8-9868-D201F789D6DD}" dt="2021-01-24T08:07:24.532" v="1280" actId="1076"/>
          <ac:spMkLst>
            <pc:docMk/>
            <pc:sldMk cId="1109330515" sldId="2076138288"/>
            <ac:spMk id="8" creationId="{1A578EE5-89E7-4DFC-AFF6-85AA2227DB8B}"/>
          </ac:spMkLst>
        </pc:spChg>
        <pc:picChg chg="add mod ord modCrop">
          <ac:chgData name="Julie Koesmarno" userId="31fed1c3-d6ac-4405-b68d-1920c7681777" providerId="ADAL" clId="{A0D94222-ADFD-4EE8-9868-D201F789D6DD}" dt="2021-01-24T07:34:46.449" v="616" actId="14100"/>
          <ac:picMkLst>
            <pc:docMk/>
            <pc:sldMk cId="1109330515" sldId="2076138288"/>
            <ac:picMk id="5" creationId="{FBC9342F-EBC6-48ED-A347-2742EC007C79}"/>
          </ac:picMkLst>
        </pc:picChg>
        <pc:picChg chg="add mod modCrop">
          <ac:chgData name="Julie Koesmarno" userId="31fed1c3-d6ac-4405-b68d-1920c7681777" providerId="ADAL" clId="{A0D94222-ADFD-4EE8-9868-D201F789D6DD}" dt="2021-01-24T08:06:02.915" v="1233" actId="1076"/>
          <ac:picMkLst>
            <pc:docMk/>
            <pc:sldMk cId="1109330515" sldId="2076138288"/>
            <ac:picMk id="7" creationId="{D849DA18-C991-477A-AF0B-F909FFD1BD6B}"/>
          </ac:picMkLst>
        </pc:picChg>
      </pc:sldChg>
      <pc:sldChg chg="addSp delSp modSp add del mod modShow">
        <pc:chgData name="Julie Koesmarno" userId="31fed1c3-d6ac-4405-b68d-1920c7681777" providerId="ADAL" clId="{A0D94222-ADFD-4EE8-9868-D201F789D6DD}" dt="2021-01-24T08:51:56.417" v="3294" actId="47"/>
        <pc:sldMkLst>
          <pc:docMk/>
          <pc:sldMk cId="3329941761" sldId="2076138289"/>
        </pc:sldMkLst>
        <pc:spChg chg="mod">
          <ac:chgData name="Julie Koesmarno" userId="31fed1c3-d6ac-4405-b68d-1920c7681777" providerId="ADAL" clId="{A0D94222-ADFD-4EE8-9868-D201F789D6DD}" dt="2021-01-24T07:56:51.691" v="1043" actId="1076"/>
          <ac:spMkLst>
            <pc:docMk/>
            <pc:sldMk cId="3329941761" sldId="2076138289"/>
            <ac:spMk id="2" creationId="{A103F8DD-6000-42FC-885E-3EC3C7AA2398}"/>
          </ac:spMkLst>
        </pc:spChg>
        <pc:spChg chg="add mod">
          <ac:chgData name="Julie Koesmarno" userId="31fed1c3-d6ac-4405-b68d-1920c7681777" providerId="ADAL" clId="{A0D94222-ADFD-4EE8-9868-D201F789D6DD}" dt="2021-01-24T07:56:23.767" v="1038" actId="207"/>
          <ac:spMkLst>
            <pc:docMk/>
            <pc:sldMk cId="3329941761" sldId="2076138289"/>
            <ac:spMk id="5" creationId="{71C095AD-6330-471B-8C09-E0E0EADC18DC}"/>
          </ac:spMkLst>
        </pc:spChg>
        <pc:spChg chg="mod">
          <ac:chgData name="Julie Koesmarno" userId="31fed1c3-d6ac-4405-b68d-1920c7681777" providerId="ADAL" clId="{A0D94222-ADFD-4EE8-9868-D201F789D6DD}" dt="2021-01-24T07:56:00.124" v="1028" actId="20577"/>
          <ac:spMkLst>
            <pc:docMk/>
            <pc:sldMk cId="3329941761" sldId="2076138289"/>
            <ac:spMk id="6" creationId="{DCBF5059-C0C0-4627-96CF-CF12127A900F}"/>
          </ac:spMkLst>
        </pc:spChg>
        <pc:spChg chg="add mod">
          <ac:chgData name="Julie Koesmarno" userId="31fed1c3-d6ac-4405-b68d-1920c7681777" providerId="ADAL" clId="{A0D94222-ADFD-4EE8-9868-D201F789D6DD}" dt="2021-01-24T07:56:10.261" v="1032" actId="207"/>
          <ac:spMkLst>
            <pc:docMk/>
            <pc:sldMk cId="3329941761" sldId="2076138289"/>
            <ac:spMk id="8" creationId="{21FC5D36-F752-479B-A1B2-CC2026907C12}"/>
          </ac:spMkLst>
        </pc:spChg>
        <pc:spChg chg="del mod">
          <ac:chgData name="Julie Koesmarno" userId="31fed1c3-d6ac-4405-b68d-1920c7681777" providerId="ADAL" clId="{A0D94222-ADFD-4EE8-9868-D201F789D6DD}" dt="2021-01-24T07:55:10.440" v="1017" actId="478"/>
          <ac:spMkLst>
            <pc:docMk/>
            <pc:sldMk cId="3329941761" sldId="2076138289"/>
            <ac:spMk id="12" creationId="{27682C89-CC5E-4A05-AB89-02B5547875A1}"/>
          </ac:spMkLst>
        </pc:spChg>
        <pc:picChg chg="mod">
          <ac:chgData name="Julie Koesmarno" userId="31fed1c3-d6ac-4405-b68d-1920c7681777" providerId="ADAL" clId="{A0D94222-ADFD-4EE8-9868-D201F789D6DD}" dt="2021-01-24T07:53:54.213" v="985" actId="1076"/>
          <ac:picMkLst>
            <pc:docMk/>
            <pc:sldMk cId="3329941761" sldId="2076138289"/>
            <ac:picMk id="3" creationId="{2531250B-9973-42B7-9B10-0918915351E7}"/>
          </ac:picMkLst>
        </pc:picChg>
        <pc:picChg chg="mod">
          <ac:chgData name="Julie Koesmarno" userId="31fed1c3-d6ac-4405-b68d-1920c7681777" providerId="ADAL" clId="{A0D94222-ADFD-4EE8-9868-D201F789D6DD}" dt="2021-01-24T07:54:50.526" v="1006" actId="1076"/>
          <ac:picMkLst>
            <pc:docMk/>
            <pc:sldMk cId="3329941761" sldId="2076138289"/>
            <ac:picMk id="4" creationId="{DBC1BFBF-540C-4584-8BD0-0A90F2618996}"/>
          </ac:picMkLst>
        </pc:picChg>
        <pc:picChg chg="mod">
          <ac:chgData name="Julie Koesmarno" userId="31fed1c3-d6ac-4405-b68d-1920c7681777" providerId="ADAL" clId="{A0D94222-ADFD-4EE8-9868-D201F789D6DD}" dt="2021-01-24T07:53:25.046" v="975" actId="1076"/>
          <ac:picMkLst>
            <pc:docMk/>
            <pc:sldMk cId="3329941761" sldId="2076138289"/>
            <ac:picMk id="7" creationId="{0F946C8B-610E-4BCC-A15C-F956253A41EC}"/>
          </ac:picMkLst>
        </pc:picChg>
      </pc:sldChg>
      <pc:sldChg chg="addSp modSp add mod">
        <pc:chgData name="Julie Koesmarno" userId="31fed1c3-d6ac-4405-b68d-1920c7681777" providerId="ADAL" clId="{A0D94222-ADFD-4EE8-9868-D201F789D6DD}" dt="2021-01-24T17:14:48.017" v="3520" actId="20577"/>
        <pc:sldMkLst>
          <pc:docMk/>
          <pc:sldMk cId="3841209903" sldId="2076138290"/>
        </pc:sldMkLst>
        <pc:spChg chg="mod">
          <ac:chgData name="Julie Koesmarno" userId="31fed1c3-d6ac-4405-b68d-1920c7681777" providerId="ADAL" clId="{A0D94222-ADFD-4EE8-9868-D201F789D6DD}" dt="2021-01-24T17:14:21.893" v="3461"/>
          <ac:spMkLst>
            <pc:docMk/>
            <pc:sldMk cId="3841209903" sldId="2076138290"/>
            <ac:spMk id="2" creationId="{A103F8DD-6000-42FC-885E-3EC3C7AA2398}"/>
          </ac:spMkLst>
        </pc:spChg>
        <pc:spChg chg="mod">
          <ac:chgData name="Julie Koesmarno" userId="31fed1c3-d6ac-4405-b68d-1920c7681777" providerId="ADAL" clId="{A0D94222-ADFD-4EE8-9868-D201F789D6DD}" dt="2021-01-24T08:02:32.554" v="1189" actId="255"/>
          <ac:spMkLst>
            <pc:docMk/>
            <pc:sldMk cId="3841209903" sldId="2076138290"/>
            <ac:spMk id="5" creationId="{71C095AD-6330-471B-8C09-E0E0EADC18DC}"/>
          </ac:spMkLst>
        </pc:spChg>
        <pc:spChg chg="mod ord">
          <ac:chgData name="Julie Koesmarno" userId="31fed1c3-d6ac-4405-b68d-1920c7681777" providerId="ADAL" clId="{A0D94222-ADFD-4EE8-9868-D201F789D6DD}" dt="2021-01-24T08:02:10.210" v="1178" actId="403"/>
          <ac:spMkLst>
            <pc:docMk/>
            <pc:sldMk cId="3841209903" sldId="2076138290"/>
            <ac:spMk id="6" creationId="{DCBF5059-C0C0-4627-96CF-CF12127A900F}"/>
          </ac:spMkLst>
        </pc:spChg>
        <pc:spChg chg="mod">
          <ac:chgData name="Julie Koesmarno" userId="31fed1c3-d6ac-4405-b68d-1920c7681777" providerId="ADAL" clId="{A0D94222-ADFD-4EE8-9868-D201F789D6DD}" dt="2021-01-24T08:02:26.455" v="1188" actId="404"/>
          <ac:spMkLst>
            <pc:docMk/>
            <pc:sldMk cId="3841209903" sldId="2076138290"/>
            <ac:spMk id="8" creationId="{21FC5D36-F752-479B-A1B2-CC2026907C12}"/>
          </ac:spMkLst>
        </pc:spChg>
        <pc:spChg chg="add mod">
          <ac:chgData name="Julie Koesmarno" userId="31fed1c3-d6ac-4405-b68d-1920c7681777" providerId="ADAL" clId="{A0D94222-ADFD-4EE8-9868-D201F789D6DD}" dt="2021-01-24T17:14:48.017" v="3520" actId="20577"/>
          <ac:spMkLst>
            <pc:docMk/>
            <pc:sldMk cId="3841209903" sldId="2076138290"/>
            <ac:spMk id="12" creationId="{6A11A8BC-BD81-42DE-B51E-EF68E8A9F473}"/>
          </ac:spMkLst>
        </pc:spChg>
        <pc:picChg chg="mod">
          <ac:chgData name="Julie Koesmarno" userId="31fed1c3-d6ac-4405-b68d-1920c7681777" providerId="ADAL" clId="{A0D94222-ADFD-4EE8-9868-D201F789D6DD}" dt="2021-01-24T08:08:54.082" v="1288"/>
          <ac:picMkLst>
            <pc:docMk/>
            <pc:sldMk cId="3841209903" sldId="2076138290"/>
            <ac:picMk id="3" creationId="{2531250B-9973-42B7-9B10-0918915351E7}"/>
          </ac:picMkLst>
        </pc:picChg>
        <pc:picChg chg="mod">
          <ac:chgData name="Julie Koesmarno" userId="31fed1c3-d6ac-4405-b68d-1920c7681777" providerId="ADAL" clId="{A0D94222-ADFD-4EE8-9868-D201F789D6DD}" dt="2021-01-24T08:08:54.082" v="1288"/>
          <ac:picMkLst>
            <pc:docMk/>
            <pc:sldMk cId="3841209903" sldId="2076138290"/>
            <ac:picMk id="4" creationId="{DBC1BFBF-540C-4584-8BD0-0A90F2618996}"/>
          </ac:picMkLst>
        </pc:picChg>
        <pc:picChg chg="mod">
          <ac:chgData name="Julie Koesmarno" userId="31fed1c3-d6ac-4405-b68d-1920c7681777" providerId="ADAL" clId="{A0D94222-ADFD-4EE8-9868-D201F789D6DD}" dt="2021-01-24T08:08:59.111" v="1289" actId="1076"/>
          <ac:picMkLst>
            <pc:docMk/>
            <pc:sldMk cId="3841209903" sldId="2076138290"/>
            <ac:picMk id="7" creationId="{0F946C8B-610E-4BCC-A15C-F956253A41EC}"/>
          </ac:picMkLst>
        </pc:picChg>
        <pc:picChg chg="add mod">
          <ac:chgData name="Julie Koesmarno" userId="31fed1c3-d6ac-4405-b68d-1920c7681777" providerId="ADAL" clId="{A0D94222-ADFD-4EE8-9868-D201F789D6DD}" dt="2021-01-24T08:08:41.180" v="1287" actId="571"/>
          <ac:picMkLst>
            <pc:docMk/>
            <pc:sldMk cId="3841209903" sldId="2076138290"/>
            <ac:picMk id="9" creationId="{6FB0AAE2-FFD3-48DB-A33F-31BC45D6662C}"/>
          </ac:picMkLst>
        </pc:picChg>
        <pc:picChg chg="add mod">
          <ac:chgData name="Julie Koesmarno" userId="31fed1c3-d6ac-4405-b68d-1920c7681777" providerId="ADAL" clId="{A0D94222-ADFD-4EE8-9868-D201F789D6DD}" dt="2021-01-24T08:08:41.180" v="1287" actId="571"/>
          <ac:picMkLst>
            <pc:docMk/>
            <pc:sldMk cId="3841209903" sldId="2076138290"/>
            <ac:picMk id="10" creationId="{BE434744-AE4F-497C-93B2-46C61638C5A1}"/>
          </ac:picMkLst>
        </pc:picChg>
      </pc:sldChg>
      <pc:sldChg chg="addSp delSp modSp new del mod modClrScheme chgLayout">
        <pc:chgData name="Julie Koesmarno" userId="31fed1c3-d6ac-4405-b68d-1920c7681777" providerId="ADAL" clId="{A0D94222-ADFD-4EE8-9868-D201F789D6DD}" dt="2021-01-24T08:31:14.986" v="2565" actId="47"/>
        <pc:sldMkLst>
          <pc:docMk/>
          <pc:sldMk cId="1054463201" sldId="2076138291"/>
        </pc:sldMkLst>
        <pc:spChg chg="del mod ord">
          <ac:chgData name="Julie Koesmarno" userId="31fed1c3-d6ac-4405-b68d-1920c7681777" providerId="ADAL" clId="{A0D94222-ADFD-4EE8-9868-D201F789D6DD}" dt="2021-01-24T08:23:58.086" v="2261" actId="700"/>
          <ac:spMkLst>
            <pc:docMk/>
            <pc:sldMk cId="1054463201" sldId="2076138291"/>
            <ac:spMk id="2" creationId="{36B3BFD2-1B0F-4CEA-80FD-5C7997746511}"/>
          </ac:spMkLst>
        </pc:spChg>
        <pc:spChg chg="del">
          <ac:chgData name="Julie Koesmarno" userId="31fed1c3-d6ac-4405-b68d-1920c7681777" providerId="ADAL" clId="{A0D94222-ADFD-4EE8-9868-D201F789D6DD}" dt="2021-01-24T08:23:58.086" v="2261" actId="700"/>
          <ac:spMkLst>
            <pc:docMk/>
            <pc:sldMk cId="1054463201" sldId="2076138291"/>
            <ac:spMk id="3" creationId="{7E6B4A74-D473-4165-9719-5E6F251261DC}"/>
          </ac:spMkLst>
        </pc:spChg>
        <pc:spChg chg="del">
          <ac:chgData name="Julie Koesmarno" userId="31fed1c3-d6ac-4405-b68d-1920c7681777" providerId="ADAL" clId="{A0D94222-ADFD-4EE8-9868-D201F789D6DD}" dt="2021-01-24T08:23:58.086" v="2261" actId="700"/>
          <ac:spMkLst>
            <pc:docMk/>
            <pc:sldMk cId="1054463201" sldId="2076138291"/>
            <ac:spMk id="4" creationId="{CD4BDB68-A5E1-48B9-ABD5-B156BB4931E5}"/>
          </ac:spMkLst>
        </pc:spChg>
        <pc:spChg chg="del">
          <ac:chgData name="Julie Koesmarno" userId="31fed1c3-d6ac-4405-b68d-1920c7681777" providerId="ADAL" clId="{A0D94222-ADFD-4EE8-9868-D201F789D6DD}" dt="2021-01-24T08:23:58.086" v="2261" actId="700"/>
          <ac:spMkLst>
            <pc:docMk/>
            <pc:sldMk cId="1054463201" sldId="2076138291"/>
            <ac:spMk id="5" creationId="{E52D1A66-7F75-4C87-834C-C0327E06AC30}"/>
          </ac:spMkLst>
        </pc:spChg>
        <pc:spChg chg="add del mod ord">
          <ac:chgData name="Julie Koesmarno" userId="31fed1c3-d6ac-4405-b68d-1920c7681777" providerId="ADAL" clId="{A0D94222-ADFD-4EE8-9868-D201F789D6DD}" dt="2021-01-24T08:24:27.355" v="2262" actId="26606"/>
          <ac:spMkLst>
            <pc:docMk/>
            <pc:sldMk cId="1054463201" sldId="2076138291"/>
            <ac:spMk id="6" creationId="{5BA9F3B0-F211-4A06-A452-0F417BE337EC}"/>
          </ac:spMkLst>
        </pc:spChg>
        <pc:spChg chg="add del mod ord">
          <ac:chgData name="Julie Koesmarno" userId="31fed1c3-d6ac-4405-b68d-1920c7681777" providerId="ADAL" clId="{A0D94222-ADFD-4EE8-9868-D201F789D6DD}" dt="2021-01-24T08:24:27.355" v="2262" actId="26606"/>
          <ac:spMkLst>
            <pc:docMk/>
            <pc:sldMk cId="1054463201" sldId="2076138291"/>
            <ac:spMk id="7" creationId="{478E0E09-8A99-4B55-9385-D759A6C228DA}"/>
          </ac:spMkLst>
        </pc:spChg>
        <pc:spChg chg="add mod">
          <ac:chgData name="Julie Koesmarno" userId="31fed1c3-d6ac-4405-b68d-1920c7681777" providerId="ADAL" clId="{A0D94222-ADFD-4EE8-9868-D201F789D6DD}" dt="2021-01-24T08:24:44.340" v="2274" actId="20577"/>
          <ac:spMkLst>
            <pc:docMk/>
            <pc:sldMk cId="1054463201" sldId="2076138291"/>
            <ac:spMk id="13" creationId="{6162ED0C-60B6-4EBE-936A-1263F3AA8FE5}"/>
          </ac:spMkLst>
        </pc:spChg>
        <pc:spChg chg="add mod">
          <ac:chgData name="Julie Koesmarno" userId="31fed1c3-d6ac-4405-b68d-1920c7681777" providerId="ADAL" clId="{A0D94222-ADFD-4EE8-9868-D201F789D6DD}" dt="2021-01-24T08:25:00.755" v="2319" actId="20577"/>
          <ac:spMkLst>
            <pc:docMk/>
            <pc:sldMk cId="1054463201" sldId="2076138291"/>
            <ac:spMk id="15" creationId="{2A115AFB-8F6B-4423-B54A-C41C7A20E258}"/>
          </ac:spMkLst>
        </pc:spChg>
        <pc:spChg chg="add mod">
          <ac:chgData name="Julie Koesmarno" userId="31fed1c3-d6ac-4405-b68d-1920c7681777" providerId="ADAL" clId="{A0D94222-ADFD-4EE8-9868-D201F789D6DD}" dt="2021-01-24T08:25:11.800" v="2331" actId="20577"/>
          <ac:spMkLst>
            <pc:docMk/>
            <pc:sldMk cId="1054463201" sldId="2076138291"/>
            <ac:spMk id="17" creationId="{27AE4D36-0131-4CE4-AC83-88EB87385BE4}"/>
          </ac:spMkLst>
        </pc:spChg>
        <pc:picChg chg="add mod">
          <ac:chgData name="Julie Koesmarno" userId="31fed1c3-d6ac-4405-b68d-1920c7681777" providerId="ADAL" clId="{A0D94222-ADFD-4EE8-9868-D201F789D6DD}" dt="2021-01-24T08:25:54.191" v="2332" actId="14826"/>
          <ac:picMkLst>
            <pc:docMk/>
            <pc:sldMk cId="1054463201" sldId="2076138291"/>
            <ac:picMk id="9" creationId="{CFD55E9C-C424-4256-94F9-0B7F12035AEB}"/>
          </ac:picMkLst>
        </pc:picChg>
      </pc:sldChg>
      <pc:sldChg chg="modSp add del mod ord">
        <pc:chgData name="Julie Koesmarno" userId="31fed1c3-d6ac-4405-b68d-1920c7681777" providerId="ADAL" clId="{A0D94222-ADFD-4EE8-9868-D201F789D6DD}" dt="2021-01-24T08:30:16.981" v="2508" actId="47"/>
        <pc:sldMkLst>
          <pc:docMk/>
          <pc:sldMk cId="4281902780" sldId="2076138292"/>
        </pc:sldMkLst>
        <pc:spChg chg="mod">
          <ac:chgData name="Julie Koesmarno" userId="31fed1c3-d6ac-4405-b68d-1920c7681777" providerId="ADAL" clId="{A0D94222-ADFD-4EE8-9868-D201F789D6DD}" dt="2021-01-24T08:26:33.848" v="2384" actId="20577"/>
          <ac:spMkLst>
            <pc:docMk/>
            <pc:sldMk cId="4281902780" sldId="2076138292"/>
            <ac:spMk id="15" creationId="{2A115AFB-8F6B-4423-B54A-C41C7A20E258}"/>
          </ac:spMkLst>
        </pc:spChg>
        <pc:spChg chg="mod">
          <ac:chgData name="Julie Koesmarno" userId="31fed1c3-d6ac-4405-b68d-1920c7681777" providerId="ADAL" clId="{A0D94222-ADFD-4EE8-9868-D201F789D6DD}" dt="2021-01-24T08:26:27.450" v="2354" actId="20577"/>
          <ac:spMkLst>
            <pc:docMk/>
            <pc:sldMk cId="4281902780" sldId="2076138292"/>
            <ac:spMk id="17" creationId="{27AE4D36-0131-4CE4-AC83-88EB87385BE4}"/>
          </ac:spMkLst>
        </pc:spChg>
      </pc:sldChg>
      <pc:sldChg chg="addSp delSp modSp add mod">
        <pc:chgData name="Julie Koesmarno" userId="31fed1c3-d6ac-4405-b68d-1920c7681777" providerId="ADAL" clId="{A0D94222-ADFD-4EE8-9868-D201F789D6DD}" dt="2021-01-24T08:31:59.665" v="2603" actId="20577"/>
        <pc:sldMkLst>
          <pc:docMk/>
          <pc:sldMk cId="4227395678" sldId="2076138293"/>
        </pc:sldMkLst>
        <pc:spChg chg="del">
          <ac:chgData name="Julie Koesmarno" userId="31fed1c3-d6ac-4405-b68d-1920c7681777" providerId="ADAL" clId="{A0D94222-ADFD-4EE8-9868-D201F789D6DD}" dt="2021-01-24T08:27:51.668" v="2390" actId="478"/>
          <ac:spMkLst>
            <pc:docMk/>
            <pc:sldMk cId="4227395678" sldId="2076138293"/>
            <ac:spMk id="2" creationId="{92D7357D-84C6-4541-BE55-DA34DD0E266B}"/>
          </ac:spMkLst>
        </pc:spChg>
        <pc:spChg chg="add mod">
          <ac:chgData name="Julie Koesmarno" userId="31fed1c3-d6ac-4405-b68d-1920c7681777" providerId="ADAL" clId="{A0D94222-ADFD-4EE8-9868-D201F789D6DD}" dt="2021-01-24T08:31:59.665" v="2603" actId="20577"/>
          <ac:spMkLst>
            <pc:docMk/>
            <pc:sldMk cId="4227395678" sldId="2076138293"/>
            <ac:spMk id="4" creationId="{C2413121-DEE4-42F0-8FED-B994ED8C7D3C}"/>
          </ac:spMkLst>
        </pc:spChg>
        <pc:spChg chg="del">
          <ac:chgData name="Julie Koesmarno" userId="31fed1c3-d6ac-4405-b68d-1920c7681777" providerId="ADAL" clId="{A0D94222-ADFD-4EE8-9868-D201F789D6DD}" dt="2021-01-24T08:27:51.668" v="2390" actId="478"/>
          <ac:spMkLst>
            <pc:docMk/>
            <pc:sldMk cId="4227395678" sldId="2076138293"/>
            <ac:spMk id="6" creationId="{3FEB1A1A-EF73-4454-80C6-B807469B7780}"/>
          </ac:spMkLst>
        </pc:spChg>
        <pc:spChg chg="del mod">
          <ac:chgData name="Julie Koesmarno" userId="31fed1c3-d6ac-4405-b68d-1920c7681777" providerId="ADAL" clId="{A0D94222-ADFD-4EE8-9868-D201F789D6DD}" dt="2021-01-24T08:30:09.432" v="2507" actId="478"/>
          <ac:spMkLst>
            <pc:docMk/>
            <pc:sldMk cId="4227395678" sldId="2076138293"/>
            <ac:spMk id="8" creationId="{1A578EE5-89E7-4DFC-AFF6-85AA2227DB8B}"/>
          </ac:spMkLst>
        </pc:spChg>
        <pc:spChg chg="add del mod">
          <ac:chgData name="Julie Koesmarno" userId="31fed1c3-d6ac-4405-b68d-1920c7681777" providerId="ADAL" clId="{A0D94222-ADFD-4EE8-9868-D201F789D6DD}" dt="2021-01-24T08:28:16.968" v="2425"/>
          <ac:spMkLst>
            <pc:docMk/>
            <pc:sldMk cId="4227395678" sldId="2076138293"/>
            <ac:spMk id="9" creationId="{8CF64EC3-0BF7-4074-82C1-9C7776FC4030}"/>
          </ac:spMkLst>
        </pc:spChg>
        <pc:spChg chg="add del mod">
          <ac:chgData name="Julie Koesmarno" userId="31fed1c3-d6ac-4405-b68d-1920c7681777" providerId="ADAL" clId="{A0D94222-ADFD-4EE8-9868-D201F789D6DD}" dt="2021-01-24T08:28:16.968" v="2425"/>
          <ac:spMkLst>
            <pc:docMk/>
            <pc:sldMk cId="4227395678" sldId="2076138293"/>
            <ac:spMk id="10" creationId="{738A9833-CF13-4545-B962-1E1A86A0D012}"/>
          </ac:spMkLst>
        </pc:spChg>
        <pc:spChg chg="add del mod">
          <ac:chgData name="Julie Koesmarno" userId="31fed1c3-d6ac-4405-b68d-1920c7681777" providerId="ADAL" clId="{A0D94222-ADFD-4EE8-9868-D201F789D6DD}" dt="2021-01-24T08:28:16.968" v="2425"/>
          <ac:spMkLst>
            <pc:docMk/>
            <pc:sldMk cId="4227395678" sldId="2076138293"/>
            <ac:spMk id="11" creationId="{FB525CDA-F101-4F3E-9604-3A7F0091CB46}"/>
          </ac:spMkLst>
        </pc:spChg>
        <pc:spChg chg="add del mod">
          <ac:chgData name="Julie Koesmarno" userId="31fed1c3-d6ac-4405-b68d-1920c7681777" providerId="ADAL" clId="{A0D94222-ADFD-4EE8-9868-D201F789D6DD}" dt="2021-01-24T08:28:25.396" v="2428"/>
          <ac:spMkLst>
            <pc:docMk/>
            <pc:sldMk cId="4227395678" sldId="2076138293"/>
            <ac:spMk id="12" creationId="{6D7A164F-6A6A-4BD4-A811-50BA5FE7FD1B}"/>
          </ac:spMkLst>
        </pc:spChg>
        <pc:spChg chg="add del mod">
          <ac:chgData name="Julie Koesmarno" userId="31fed1c3-d6ac-4405-b68d-1920c7681777" providerId="ADAL" clId="{A0D94222-ADFD-4EE8-9868-D201F789D6DD}" dt="2021-01-24T08:28:25.396" v="2428"/>
          <ac:spMkLst>
            <pc:docMk/>
            <pc:sldMk cId="4227395678" sldId="2076138293"/>
            <ac:spMk id="13" creationId="{5722871E-F859-4BDB-923B-A896866A5DC0}"/>
          </ac:spMkLst>
        </pc:spChg>
        <pc:spChg chg="add del mod">
          <ac:chgData name="Julie Koesmarno" userId="31fed1c3-d6ac-4405-b68d-1920c7681777" providerId="ADAL" clId="{A0D94222-ADFD-4EE8-9868-D201F789D6DD}" dt="2021-01-24T08:28:25.396" v="2428"/>
          <ac:spMkLst>
            <pc:docMk/>
            <pc:sldMk cId="4227395678" sldId="2076138293"/>
            <ac:spMk id="14" creationId="{5F22D39B-8AFD-43FA-8464-ED71987B51EF}"/>
          </ac:spMkLst>
        </pc:spChg>
      </pc:sldChg>
      <pc:sldChg chg="modSp add mod ord">
        <pc:chgData name="Julie Koesmarno" userId="31fed1c3-d6ac-4405-b68d-1920c7681777" providerId="ADAL" clId="{A0D94222-ADFD-4EE8-9868-D201F789D6DD}" dt="2021-01-24T08:30:41.557" v="2562" actId="20577"/>
        <pc:sldMkLst>
          <pc:docMk/>
          <pc:sldMk cId="1970072253" sldId="2076138294"/>
        </pc:sldMkLst>
        <pc:spChg chg="mod">
          <ac:chgData name="Julie Koesmarno" userId="31fed1c3-d6ac-4405-b68d-1920c7681777" providerId="ADAL" clId="{A0D94222-ADFD-4EE8-9868-D201F789D6DD}" dt="2021-01-24T08:30:41.557" v="2562" actId="20577"/>
          <ac:spMkLst>
            <pc:docMk/>
            <pc:sldMk cId="1970072253" sldId="2076138294"/>
            <ac:spMk id="4" creationId="{C2413121-DEE4-42F0-8FED-B994ED8C7D3C}"/>
          </ac:spMkLst>
        </pc:spChg>
      </pc:sldChg>
      <pc:sldChg chg="modSp add mod">
        <pc:chgData name="Julie Koesmarno" userId="31fed1c3-d6ac-4405-b68d-1920c7681777" providerId="ADAL" clId="{A0D94222-ADFD-4EE8-9868-D201F789D6DD}" dt="2021-01-24T08:32:43.665" v="2660" actId="20577"/>
        <pc:sldMkLst>
          <pc:docMk/>
          <pc:sldMk cId="2215683585" sldId="2076138295"/>
        </pc:sldMkLst>
        <pc:spChg chg="mod">
          <ac:chgData name="Julie Koesmarno" userId="31fed1c3-d6ac-4405-b68d-1920c7681777" providerId="ADAL" clId="{A0D94222-ADFD-4EE8-9868-D201F789D6DD}" dt="2021-01-24T08:32:43.665" v="2660" actId="20577"/>
          <ac:spMkLst>
            <pc:docMk/>
            <pc:sldMk cId="2215683585" sldId="2076138295"/>
            <ac:spMk id="4" creationId="{C2413121-DEE4-42F0-8FED-B994ED8C7D3C}"/>
          </ac:spMkLst>
        </pc:spChg>
      </pc:sldChg>
      <pc:sldChg chg="modSp add del mod ord">
        <pc:chgData name="Julie Koesmarno" userId="31fed1c3-d6ac-4405-b68d-1920c7681777" providerId="ADAL" clId="{A0D94222-ADFD-4EE8-9868-D201F789D6DD}" dt="2021-01-24T08:49:19.539" v="3234" actId="47"/>
        <pc:sldMkLst>
          <pc:docMk/>
          <pc:sldMk cId="1290301663" sldId="2076138296"/>
        </pc:sldMkLst>
        <pc:spChg chg="mod">
          <ac:chgData name="Julie Koesmarno" userId="31fed1c3-d6ac-4405-b68d-1920c7681777" providerId="ADAL" clId="{A0D94222-ADFD-4EE8-9868-D201F789D6DD}" dt="2021-01-24T08:37:33.571" v="2886" actId="20577"/>
          <ac:spMkLst>
            <pc:docMk/>
            <pc:sldMk cId="1290301663" sldId="2076138296"/>
            <ac:spMk id="2" creationId="{AB1D6409-1004-4441-9B48-E69055A44F88}"/>
          </ac:spMkLst>
        </pc:spChg>
      </pc:sldChg>
      <pc:sldChg chg="modSp add mod ord">
        <pc:chgData name="Julie Koesmarno" userId="31fed1c3-d6ac-4405-b68d-1920c7681777" providerId="ADAL" clId="{A0D94222-ADFD-4EE8-9868-D201F789D6DD}" dt="2021-01-24T08:39:51.542" v="3137"/>
        <pc:sldMkLst>
          <pc:docMk/>
          <pc:sldMk cId="1015758113" sldId="2076138297"/>
        </pc:sldMkLst>
        <pc:spChg chg="mod">
          <ac:chgData name="Julie Koesmarno" userId="31fed1c3-d6ac-4405-b68d-1920c7681777" providerId="ADAL" clId="{A0D94222-ADFD-4EE8-9868-D201F789D6DD}" dt="2021-01-24T08:39:43.043" v="3133" actId="5793"/>
          <ac:spMkLst>
            <pc:docMk/>
            <pc:sldMk cId="1015758113" sldId="2076138297"/>
            <ac:spMk id="6" creationId="{DCBF5059-C0C0-4627-96CF-CF12127A900F}"/>
          </ac:spMkLst>
        </pc:spChg>
      </pc:sldChg>
      <pc:sldChg chg="modSp add mod ord">
        <pc:chgData name="Julie Koesmarno" userId="31fed1c3-d6ac-4405-b68d-1920c7681777" providerId="ADAL" clId="{A0D94222-ADFD-4EE8-9868-D201F789D6DD}" dt="2021-01-24T08:48:14.586" v="3197" actId="14100"/>
        <pc:sldMkLst>
          <pc:docMk/>
          <pc:sldMk cId="4290636674" sldId="2076138298"/>
        </pc:sldMkLst>
        <pc:spChg chg="mod">
          <ac:chgData name="Julie Koesmarno" userId="31fed1c3-d6ac-4405-b68d-1920c7681777" providerId="ADAL" clId="{A0D94222-ADFD-4EE8-9868-D201F789D6DD}" dt="2021-01-24T08:48:14.586" v="3197" actId="14100"/>
          <ac:spMkLst>
            <pc:docMk/>
            <pc:sldMk cId="4290636674" sldId="2076138298"/>
            <ac:spMk id="2" creationId="{AB1D6409-1004-4441-9B48-E69055A44F88}"/>
          </ac:spMkLst>
        </pc:spChg>
      </pc:sldChg>
      <pc:sldChg chg="modSp add mod">
        <pc:chgData name="Julie Koesmarno" userId="31fed1c3-d6ac-4405-b68d-1920c7681777" providerId="ADAL" clId="{A0D94222-ADFD-4EE8-9868-D201F789D6DD}" dt="2021-01-24T08:48:55.184" v="3208" actId="20577"/>
        <pc:sldMkLst>
          <pc:docMk/>
          <pc:sldMk cId="2827168499" sldId="2076138299"/>
        </pc:sldMkLst>
        <pc:spChg chg="mod">
          <ac:chgData name="Julie Koesmarno" userId="31fed1c3-d6ac-4405-b68d-1920c7681777" providerId="ADAL" clId="{A0D94222-ADFD-4EE8-9868-D201F789D6DD}" dt="2021-01-24T08:48:55.184" v="3208" actId="20577"/>
          <ac:spMkLst>
            <pc:docMk/>
            <pc:sldMk cId="2827168499" sldId="2076138299"/>
            <ac:spMk id="2" creationId="{AB1D6409-1004-4441-9B48-E69055A44F88}"/>
          </ac:spMkLst>
        </pc:spChg>
      </pc:sldChg>
      <pc:sldChg chg="modSp add mod ord">
        <pc:chgData name="Julie Koesmarno" userId="31fed1c3-d6ac-4405-b68d-1920c7681777" providerId="ADAL" clId="{A0D94222-ADFD-4EE8-9868-D201F789D6DD}" dt="2021-01-24T08:49:23.131" v="3236" actId="20577"/>
        <pc:sldMkLst>
          <pc:docMk/>
          <pc:sldMk cId="1773986412" sldId="2076138300"/>
        </pc:sldMkLst>
        <pc:spChg chg="mod">
          <ac:chgData name="Julie Koesmarno" userId="31fed1c3-d6ac-4405-b68d-1920c7681777" providerId="ADAL" clId="{A0D94222-ADFD-4EE8-9868-D201F789D6DD}" dt="2021-01-24T08:49:23.131" v="3236" actId="20577"/>
          <ac:spMkLst>
            <pc:docMk/>
            <pc:sldMk cId="1773986412" sldId="2076138300"/>
            <ac:spMk id="2" creationId="{AB1D6409-1004-4441-9B48-E69055A44F88}"/>
          </ac:spMkLst>
        </pc:spChg>
      </pc:sldChg>
      <pc:sldChg chg="modSp add del mod">
        <pc:chgData name="Julie Koesmarno" userId="31fed1c3-d6ac-4405-b68d-1920c7681777" providerId="ADAL" clId="{A0D94222-ADFD-4EE8-9868-D201F789D6DD}" dt="2021-01-24T08:50:22.542" v="3264" actId="47"/>
        <pc:sldMkLst>
          <pc:docMk/>
          <pc:sldMk cId="1275063917" sldId="2076138301"/>
        </pc:sldMkLst>
        <pc:spChg chg="mod">
          <ac:chgData name="Julie Koesmarno" userId="31fed1c3-d6ac-4405-b68d-1920c7681777" providerId="ADAL" clId="{A0D94222-ADFD-4EE8-9868-D201F789D6DD}" dt="2021-01-24T08:49:55.858" v="3258" actId="20577"/>
          <ac:spMkLst>
            <pc:docMk/>
            <pc:sldMk cId="1275063917" sldId="2076138301"/>
            <ac:spMk id="2" creationId="{AB1D6409-1004-4441-9B48-E69055A44F88}"/>
          </ac:spMkLst>
        </pc:spChg>
      </pc:sldChg>
      <pc:sldChg chg="modSp add mod ord">
        <pc:chgData name="Julie Koesmarno" userId="31fed1c3-d6ac-4405-b68d-1920c7681777" providerId="ADAL" clId="{A0D94222-ADFD-4EE8-9868-D201F789D6DD}" dt="2021-01-24T18:25:37.407" v="3936" actId="20577"/>
        <pc:sldMkLst>
          <pc:docMk/>
          <pc:sldMk cId="1146805493" sldId="2076138302"/>
        </pc:sldMkLst>
        <pc:spChg chg="mod">
          <ac:chgData name="Julie Koesmarno" userId="31fed1c3-d6ac-4405-b68d-1920c7681777" providerId="ADAL" clId="{A0D94222-ADFD-4EE8-9868-D201F789D6DD}" dt="2021-01-24T08:51:24.292" v="3291" actId="207"/>
          <ac:spMkLst>
            <pc:docMk/>
            <pc:sldMk cId="1146805493" sldId="2076138302"/>
            <ac:spMk id="6" creationId="{05376CD8-823F-4B70-8C54-4DAE10C3C261}"/>
          </ac:spMkLst>
        </pc:spChg>
        <pc:spChg chg="mod">
          <ac:chgData name="Julie Koesmarno" userId="31fed1c3-d6ac-4405-b68d-1920c7681777" providerId="ADAL" clId="{A0D94222-ADFD-4EE8-9868-D201F789D6DD}" dt="2021-01-24T18:25:37.407" v="3936" actId="20577"/>
          <ac:spMkLst>
            <pc:docMk/>
            <pc:sldMk cId="1146805493" sldId="2076138302"/>
            <ac:spMk id="14" creationId="{B01E196A-D338-40F1-B39A-64DDC77F89F5}"/>
          </ac:spMkLst>
        </pc:spChg>
      </pc:sldChg>
      <pc:sldMasterChg chg="delSldLayout">
        <pc:chgData name="Julie Koesmarno" userId="31fed1c3-d6ac-4405-b68d-1920c7681777" providerId="ADAL" clId="{A0D94222-ADFD-4EE8-9868-D201F789D6DD}" dt="2021-01-24T08:40:10.934" v="3138" actId="47"/>
        <pc:sldMasterMkLst>
          <pc:docMk/>
          <pc:sldMasterMk cId="1881724970" sldId="2147484688"/>
        </pc:sldMasterMkLst>
        <pc:sldLayoutChg chg="del">
          <pc:chgData name="Julie Koesmarno" userId="31fed1c3-d6ac-4405-b68d-1920c7681777" providerId="ADAL" clId="{A0D94222-ADFD-4EE8-9868-D201F789D6DD}" dt="2021-01-24T08:40:10.934" v="3138" actId="47"/>
          <pc:sldLayoutMkLst>
            <pc:docMk/>
            <pc:sldMasterMk cId="1881724970" sldId="2147484688"/>
            <pc:sldLayoutMk cId="772925452" sldId="2147484683"/>
          </pc:sldLayoutMkLst>
        </pc:sldLayoutChg>
      </pc:sldMasterChg>
      <pc:sldMasterChg chg="addSldLayout modSldLayout">
        <pc:chgData name="Julie Koesmarno" userId="31fed1c3-d6ac-4405-b68d-1920c7681777" providerId="ADAL" clId="{A0D94222-ADFD-4EE8-9868-D201F789D6DD}" dt="2021-01-24T08:39:30.523" v="3132" actId="22"/>
        <pc:sldMasterMkLst>
          <pc:docMk/>
          <pc:sldMasterMk cId="2529635745" sldId="2147484691"/>
        </pc:sldMasterMkLst>
        <pc:sldLayoutChg chg="add mod">
          <pc:chgData name="Julie Koesmarno" userId="31fed1c3-d6ac-4405-b68d-1920c7681777" providerId="ADAL" clId="{A0D94222-ADFD-4EE8-9868-D201F789D6DD}" dt="2021-01-24T08:39:30.523" v="3132" actId="22"/>
          <pc:sldLayoutMkLst>
            <pc:docMk/>
            <pc:sldMasterMk cId="2529635745" sldId="2147484691"/>
            <pc:sldLayoutMk cId="2096973729" sldId="2147484706"/>
          </pc:sldLayoutMkLst>
        </pc:sldLayoutChg>
      </pc:sldMasterChg>
      <pc:sldMasterChg chg="del delSldLayout">
        <pc:chgData name="Julie Koesmarno" userId="31fed1c3-d6ac-4405-b68d-1920c7681777" providerId="ADAL" clId="{A0D94222-ADFD-4EE8-9868-D201F789D6DD}" dt="2021-01-24T08:37:09.371" v="2852" actId="47"/>
        <pc:sldMasterMkLst>
          <pc:docMk/>
          <pc:sldMasterMk cId="4143985508" sldId="2147484693"/>
        </pc:sldMasterMkLst>
        <pc:sldLayoutChg chg="del">
          <pc:chgData name="Julie Koesmarno" userId="31fed1c3-d6ac-4405-b68d-1920c7681777" providerId="ADAL" clId="{A0D94222-ADFD-4EE8-9868-D201F789D6DD}" dt="2021-01-24T08:37:09.371" v="2852" actId="47"/>
          <pc:sldLayoutMkLst>
            <pc:docMk/>
            <pc:sldMasterMk cId="4143985508" sldId="2147484693"/>
            <pc:sldLayoutMk cId="360535537" sldId="2147484694"/>
          </pc:sldLayoutMkLst>
        </pc:sldLayoutChg>
        <pc:sldLayoutChg chg="del">
          <pc:chgData name="Julie Koesmarno" userId="31fed1c3-d6ac-4405-b68d-1920c7681777" providerId="ADAL" clId="{A0D94222-ADFD-4EE8-9868-D201F789D6DD}" dt="2021-01-24T08:37:09.371" v="2852" actId="47"/>
          <pc:sldLayoutMkLst>
            <pc:docMk/>
            <pc:sldMasterMk cId="4143985508" sldId="2147484693"/>
            <pc:sldLayoutMk cId="2387182135" sldId="2147484695"/>
          </pc:sldLayoutMkLst>
        </pc:sldLayoutChg>
        <pc:sldLayoutChg chg="del">
          <pc:chgData name="Julie Koesmarno" userId="31fed1c3-d6ac-4405-b68d-1920c7681777" providerId="ADAL" clId="{A0D94222-ADFD-4EE8-9868-D201F789D6DD}" dt="2021-01-24T08:37:09.371" v="2852" actId="47"/>
          <pc:sldLayoutMkLst>
            <pc:docMk/>
            <pc:sldMasterMk cId="4143985508" sldId="2147484693"/>
            <pc:sldLayoutMk cId="1914726600" sldId="2147484696"/>
          </pc:sldLayoutMkLst>
        </pc:sldLayoutChg>
        <pc:sldLayoutChg chg="del">
          <pc:chgData name="Julie Koesmarno" userId="31fed1c3-d6ac-4405-b68d-1920c7681777" providerId="ADAL" clId="{A0D94222-ADFD-4EE8-9868-D201F789D6DD}" dt="2021-01-24T08:37:09.371" v="2852" actId="47"/>
          <pc:sldLayoutMkLst>
            <pc:docMk/>
            <pc:sldMasterMk cId="4143985508" sldId="2147484693"/>
            <pc:sldLayoutMk cId="941821542" sldId="2147484697"/>
          </pc:sldLayoutMkLst>
        </pc:sldLayoutChg>
        <pc:sldLayoutChg chg="del">
          <pc:chgData name="Julie Koesmarno" userId="31fed1c3-d6ac-4405-b68d-1920c7681777" providerId="ADAL" clId="{A0D94222-ADFD-4EE8-9868-D201F789D6DD}" dt="2021-01-24T08:37:09.371" v="2852" actId="47"/>
          <pc:sldLayoutMkLst>
            <pc:docMk/>
            <pc:sldMasterMk cId="4143985508" sldId="2147484693"/>
            <pc:sldLayoutMk cId="1480977332" sldId="2147484698"/>
          </pc:sldLayoutMkLst>
        </pc:sldLayoutChg>
        <pc:sldLayoutChg chg="del">
          <pc:chgData name="Julie Koesmarno" userId="31fed1c3-d6ac-4405-b68d-1920c7681777" providerId="ADAL" clId="{A0D94222-ADFD-4EE8-9868-D201F789D6DD}" dt="2021-01-24T08:37:09.371" v="2852" actId="47"/>
          <pc:sldLayoutMkLst>
            <pc:docMk/>
            <pc:sldMasterMk cId="4143985508" sldId="2147484693"/>
            <pc:sldLayoutMk cId="410800382" sldId="2147484699"/>
          </pc:sldLayoutMkLst>
        </pc:sldLayoutChg>
        <pc:sldLayoutChg chg="del">
          <pc:chgData name="Julie Koesmarno" userId="31fed1c3-d6ac-4405-b68d-1920c7681777" providerId="ADAL" clId="{A0D94222-ADFD-4EE8-9868-D201F789D6DD}" dt="2021-01-24T08:37:09.371" v="2852" actId="47"/>
          <pc:sldLayoutMkLst>
            <pc:docMk/>
            <pc:sldMasterMk cId="4143985508" sldId="2147484693"/>
            <pc:sldLayoutMk cId="546068993" sldId="2147484700"/>
          </pc:sldLayoutMkLst>
        </pc:sldLayoutChg>
        <pc:sldLayoutChg chg="del">
          <pc:chgData name="Julie Koesmarno" userId="31fed1c3-d6ac-4405-b68d-1920c7681777" providerId="ADAL" clId="{A0D94222-ADFD-4EE8-9868-D201F789D6DD}" dt="2021-01-24T08:37:09.371" v="2852" actId="47"/>
          <pc:sldLayoutMkLst>
            <pc:docMk/>
            <pc:sldMasterMk cId="4143985508" sldId="2147484693"/>
            <pc:sldLayoutMk cId="1434255743" sldId="2147484701"/>
          </pc:sldLayoutMkLst>
        </pc:sldLayoutChg>
        <pc:sldLayoutChg chg="del">
          <pc:chgData name="Julie Koesmarno" userId="31fed1c3-d6ac-4405-b68d-1920c7681777" providerId="ADAL" clId="{A0D94222-ADFD-4EE8-9868-D201F789D6DD}" dt="2021-01-24T08:37:09.371" v="2852" actId="47"/>
          <pc:sldLayoutMkLst>
            <pc:docMk/>
            <pc:sldMasterMk cId="4143985508" sldId="2147484693"/>
            <pc:sldLayoutMk cId="469183840" sldId="2147484702"/>
          </pc:sldLayoutMkLst>
        </pc:sldLayoutChg>
        <pc:sldLayoutChg chg="del">
          <pc:chgData name="Julie Koesmarno" userId="31fed1c3-d6ac-4405-b68d-1920c7681777" providerId="ADAL" clId="{A0D94222-ADFD-4EE8-9868-D201F789D6DD}" dt="2021-01-24T08:37:09.371" v="2852" actId="47"/>
          <pc:sldLayoutMkLst>
            <pc:docMk/>
            <pc:sldMasterMk cId="4143985508" sldId="2147484693"/>
            <pc:sldLayoutMk cId="2167544116" sldId="2147484703"/>
          </pc:sldLayoutMkLst>
        </pc:sldLayoutChg>
        <pc:sldLayoutChg chg="del">
          <pc:chgData name="Julie Koesmarno" userId="31fed1c3-d6ac-4405-b68d-1920c7681777" providerId="ADAL" clId="{A0D94222-ADFD-4EE8-9868-D201F789D6DD}" dt="2021-01-24T08:37:09.371" v="2852" actId="47"/>
          <pc:sldLayoutMkLst>
            <pc:docMk/>
            <pc:sldMasterMk cId="4143985508" sldId="2147484693"/>
            <pc:sldLayoutMk cId="3881487666" sldId="2147484704"/>
          </pc:sldLayoutMkLst>
        </pc:sldLayoutChg>
        <pc:sldLayoutChg chg="del">
          <pc:chgData name="Julie Koesmarno" userId="31fed1c3-d6ac-4405-b68d-1920c7681777" providerId="ADAL" clId="{A0D94222-ADFD-4EE8-9868-D201F789D6DD}" dt="2021-01-24T08:37:09.371" v="2852" actId="47"/>
          <pc:sldLayoutMkLst>
            <pc:docMk/>
            <pc:sldMasterMk cId="4143985508" sldId="2147484693"/>
            <pc:sldLayoutMk cId="3015912897" sldId="2147484706"/>
          </pc:sldLayoutMkLst>
        </pc:sldLayoutChg>
      </pc:sldMasterChg>
    </pc:docChg>
  </pc:docChgLst>
  <pc:docChgLst>
    <pc:chgData name="Julie Koesmarno" userId="31fed1c3-d6ac-4405-b68d-1920c7681777" providerId="ADAL" clId="{80A08B75-0ECE-4EF6-9138-9DE27ABF960A}"/>
    <pc:docChg chg="undo custSel delSld modSld sldOrd delMainMaster">
      <pc:chgData name="Julie Koesmarno" userId="31fed1c3-d6ac-4405-b68d-1920c7681777" providerId="ADAL" clId="{80A08B75-0ECE-4EF6-9138-9DE27ABF960A}" dt="2021-01-26T21:58:26.081" v="298" actId="47"/>
      <pc:docMkLst>
        <pc:docMk/>
      </pc:docMkLst>
      <pc:sldChg chg="del">
        <pc:chgData name="Julie Koesmarno" userId="31fed1c3-d6ac-4405-b68d-1920c7681777" providerId="ADAL" clId="{80A08B75-0ECE-4EF6-9138-9DE27ABF960A}" dt="2021-01-26T21:58:26.081" v="298" actId="47"/>
        <pc:sldMkLst>
          <pc:docMk/>
          <pc:sldMk cId="3554289655" sldId="257"/>
        </pc:sldMkLst>
      </pc:sldChg>
      <pc:sldChg chg="del">
        <pc:chgData name="Julie Koesmarno" userId="31fed1c3-d6ac-4405-b68d-1920c7681777" providerId="ADAL" clId="{80A08B75-0ECE-4EF6-9138-9DE27ABF960A}" dt="2021-01-21T22:07:13.386" v="9" actId="47"/>
        <pc:sldMkLst>
          <pc:docMk/>
          <pc:sldMk cId="3371732781" sldId="301"/>
        </pc:sldMkLst>
      </pc:sldChg>
      <pc:sldChg chg="modAnim">
        <pc:chgData name="Julie Koesmarno" userId="31fed1c3-d6ac-4405-b68d-1920c7681777" providerId="ADAL" clId="{80A08B75-0ECE-4EF6-9138-9DE27ABF960A}" dt="2021-01-26T21:56:41.072" v="297"/>
        <pc:sldMkLst>
          <pc:docMk/>
          <pc:sldMk cId="3235077093" sldId="2105"/>
        </pc:sldMkLst>
      </pc:sldChg>
      <pc:sldChg chg="modSp mod">
        <pc:chgData name="Julie Koesmarno" userId="31fed1c3-d6ac-4405-b68d-1920c7681777" providerId="ADAL" clId="{80A08B75-0ECE-4EF6-9138-9DE27ABF960A}" dt="2021-01-21T22:08:10.546" v="56" actId="20577"/>
        <pc:sldMkLst>
          <pc:docMk/>
          <pc:sldMk cId="142740817" sldId="2418"/>
        </pc:sldMkLst>
        <pc:spChg chg="mod">
          <ac:chgData name="Julie Koesmarno" userId="31fed1c3-d6ac-4405-b68d-1920c7681777" providerId="ADAL" clId="{80A08B75-0ECE-4EF6-9138-9DE27ABF960A}" dt="2021-01-21T22:08:05.761" v="39" actId="20577"/>
          <ac:spMkLst>
            <pc:docMk/>
            <pc:sldMk cId="142740817" sldId="2418"/>
            <ac:spMk id="2" creationId="{E436C633-2F06-4E95-8CCB-D58CEA60A41E}"/>
          </ac:spMkLst>
        </pc:spChg>
        <pc:spChg chg="mod">
          <ac:chgData name="Julie Koesmarno" userId="31fed1c3-d6ac-4405-b68d-1920c7681777" providerId="ADAL" clId="{80A08B75-0ECE-4EF6-9138-9DE27ABF960A}" dt="2021-01-21T22:08:10.546" v="56" actId="20577"/>
          <ac:spMkLst>
            <pc:docMk/>
            <pc:sldMk cId="142740817" sldId="2418"/>
            <ac:spMk id="6" creationId="{1878EF2F-DCA0-4887-9BD8-D24D261555B1}"/>
          </ac:spMkLst>
        </pc:spChg>
      </pc:sldChg>
      <pc:sldChg chg="del">
        <pc:chgData name="Julie Koesmarno" userId="31fed1c3-d6ac-4405-b68d-1920c7681777" providerId="ADAL" clId="{80A08B75-0ECE-4EF6-9138-9DE27ABF960A}" dt="2021-01-21T22:06:58.637" v="4" actId="47"/>
        <pc:sldMkLst>
          <pc:docMk/>
          <pc:sldMk cId="1479921092" sldId="2445"/>
        </pc:sldMkLst>
      </pc:sldChg>
      <pc:sldChg chg="del">
        <pc:chgData name="Julie Koesmarno" userId="31fed1c3-d6ac-4405-b68d-1920c7681777" providerId="ADAL" clId="{80A08B75-0ECE-4EF6-9138-9DE27ABF960A}" dt="2021-01-21T22:06:59.634" v="5" actId="47"/>
        <pc:sldMkLst>
          <pc:docMk/>
          <pc:sldMk cId="1072557455" sldId="2453"/>
        </pc:sldMkLst>
      </pc:sldChg>
      <pc:sldChg chg="del">
        <pc:chgData name="Julie Koesmarno" userId="31fed1c3-d6ac-4405-b68d-1920c7681777" providerId="ADAL" clId="{80A08B75-0ECE-4EF6-9138-9DE27ABF960A}" dt="2021-01-21T21:56:06.287" v="3" actId="47"/>
        <pc:sldMkLst>
          <pc:docMk/>
          <pc:sldMk cId="1659334457" sldId="2455"/>
        </pc:sldMkLst>
      </pc:sldChg>
      <pc:sldChg chg="del">
        <pc:chgData name="Julie Koesmarno" userId="31fed1c3-d6ac-4405-b68d-1920c7681777" providerId="ADAL" clId="{80A08B75-0ECE-4EF6-9138-9DE27ABF960A}" dt="2021-01-21T22:07:01.691" v="6" actId="47"/>
        <pc:sldMkLst>
          <pc:docMk/>
          <pc:sldMk cId="3654782863" sldId="2457"/>
        </pc:sldMkLst>
      </pc:sldChg>
      <pc:sldChg chg="del">
        <pc:chgData name="Julie Koesmarno" userId="31fed1c3-d6ac-4405-b68d-1920c7681777" providerId="ADAL" clId="{80A08B75-0ECE-4EF6-9138-9DE27ABF960A}" dt="2021-01-21T22:07:03.437" v="7" actId="47"/>
        <pc:sldMkLst>
          <pc:docMk/>
          <pc:sldMk cId="1807476715" sldId="2458"/>
        </pc:sldMkLst>
      </pc:sldChg>
      <pc:sldChg chg="del">
        <pc:chgData name="Julie Koesmarno" userId="31fed1c3-d6ac-4405-b68d-1920c7681777" providerId="ADAL" clId="{80A08B75-0ECE-4EF6-9138-9DE27ABF960A}" dt="2021-01-21T22:07:04.926" v="8" actId="47"/>
        <pc:sldMkLst>
          <pc:docMk/>
          <pc:sldMk cId="2425937141" sldId="2459"/>
        </pc:sldMkLst>
      </pc:sldChg>
      <pc:sldChg chg="del">
        <pc:chgData name="Julie Koesmarno" userId="31fed1c3-d6ac-4405-b68d-1920c7681777" providerId="ADAL" clId="{80A08B75-0ECE-4EF6-9138-9DE27ABF960A}" dt="2021-01-21T21:55:16.888" v="1" actId="2696"/>
        <pc:sldMkLst>
          <pc:docMk/>
          <pc:sldMk cId="1356200939" sldId="2076138252"/>
        </pc:sldMkLst>
      </pc:sldChg>
      <pc:sldChg chg="del">
        <pc:chgData name="Julie Koesmarno" userId="31fed1c3-d6ac-4405-b68d-1920c7681777" providerId="ADAL" clId="{80A08B75-0ECE-4EF6-9138-9DE27ABF960A}" dt="2021-01-26T21:58:26.081" v="298" actId="47"/>
        <pc:sldMkLst>
          <pc:docMk/>
          <pc:sldMk cId="565531376" sldId="2076138253"/>
        </pc:sldMkLst>
      </pc:sldChg>
      <pc:sldChg chg="del">
        <pc:chgData name="Julie Koesmarno" userId="31fed1c3-d6ac-4405-b68d-1920c7681777" providerId="ADAL" clId="{80A08B75-0ECE-4EF6-9138-9DE27ABF960A}" dt="2021-01-26T21:58:26.081" v="298" actId="47"/>
        <pc:sldMkLst>
          <pc:docMk/>
          <pc:sldMk cId="2939468316" sldId="2076138254"/>
        </pc:sldMkLst>
      </pc:sldChg>
      <pc:sldChg chg="delSp modSp mod">
        <pc:chgData name="Julie Koesmarno" userId="31fed1c3-d6ac-4405-b68d-1920c7681777" providerId="ADAL" clId="{80A08B75-0ECE-4EF6-9138-9DE27ABF960A}" dt="2021-01-26T21:15:03.861" v="264" actId="20577"/>
        <pc:sldMkLst>
          <pc:docMk/>
          <pc:sldMk cId="972529743" sldId="2076138255"/>
        </pc:sldMkLst>
        <pc:spChg chg="mod">
          <ac:chgData name="Julie Koesmarno" userId="31fed1c3-d6ac-4405-b68d-1920c7681777" providerId="ADAL" clId="{80A08B75-0ECE-4EF6-9138-9DE27ABF960A}" dt="2021-01-26T21:15:03.861" v="264" actId="20577"/>
          <ac:spMkLst>
            <pc:docMk/>
            <pc:sldMk cId="972529743" sldId="2076138255"/>
            <ac:spMk id="4" creationId="{E11DD941-5FCB-4744-AF36-B87BB7E4007B}"/>
          </ac:spMkLst>
        </pc:spChg>
        <pc:picChg chg="del">
          <ac:chgData name="Julie Koesmarno" userId="31fed1c3-d6ac-4405-b68d-1920c7681777" providerId="ADAL" clId="{80A08B75-0ECE-4EF6-9138-9DE27ABF960A}" dt="2021-01-26T21:14:54.059" v="226" actId="478"/>
          <ac:picMkLst>
            <pc:docMk/>
            <pc:sldMk cId="972529743" sldId="2076138255"/>
            <ac:picMk id="6" creationId="{26DF57CB-B9CC-49D0-B650-E593F32F0464}"/>
          </ac:picMkLst>
        </pc:picChg>
      </pc:sldChg>
      <pc:sldChg chg="del">
        <pc:chgData name="Julie Koesmarno" userId="31fed1c3-d6ac-4405-b68d-1920c7681777" providerId="ADAL" clId="{80A08B75-0ECE-4EF6-9138-9DE27ABF960A}" dt="2021-01-21T21:55:05.544" v="0" actId="2696"/>
        <pc:sldMkLst>
          <pc:docMk/>
          <pc:sldMk cId="2918440647" sldId="2076138259"/>
        </pc:sldMkLst>
      </pc:sldChg>
      <pc:sldChg chg="delSp modSp mod">
        <pc:chgData name="Julie Koesmarno" userId="31fed1c3-d6ac-4405-b68d-1920c7681777" providerId="ADAL" clId="{80A08B75-0ECE-4EF6-9138-9DE27ABF960A}" dt="2021-01-21T22:30:31.363" v="225" actId="1076"/>
        <pc:sldMkLst>
          <pc:docMk/>
          <pc:sldMk cId="2154096864" sldId="2076138266"/>
        </pc:sldMkLst>
        <pc:spChg chg="mod">
          <ac:chgData name="Julie Koesmarno" userId="31fed1c3-d6ac-4405-b68d-1920c7681777" providerId="ADAL" clId="{80A08B75-0ECE-4EF6-9138-9DE27ABF960A}" dt="2021-01-21T22:16:10.201" v="62" actId="1076"/>
          <ac:spMkLst>
            <pc:docMk/>
            <pc:sldMk cId="2154096864" sldId="2076138266"/>
            <ac:spMk id="11" creationId="{F3C06485-B6D6-47AC-B5FF-9AD306DB641C}"/>
          </ac:spMkLst>
        </pc:spChg>
        <pc:spChg chg="mod">
          <ac:chgData name="Julie Koesmarno" userId="31fed1c3-d6ac-4405-b68d-1920c7681777" providerId="ADAL" clId="{80A08B75-0ECE-4EF6-9138-9DE27ABF960A}" dt="2021-01-21T22:28:07.769" v="104" actId="1076"/>
          <ac:spMkLst>
            <pc:docMk/>
            <pc:sldMk cId="2154096864" sldId="2076138266"/>
            <ac:spMk id="12" creationId="{FA36988E-3BD0-4871-BEF7-9EF7D045CBC6}"/>
          </ac:spMkLst>
        </pc:spChg>
        <pc:spChg chg="mod">
          <ac:chgData name="Julie Koesmarno" userId="31fed1c3-d6ac-4405-b68d-1920c7681777" providerId="ADAL" clId="{80A08B75-0ECE-4EF6-9138-9DE27ABF960A}" dt="2021-01-21T22:30:31.363" v="225" actId="1076"/>
          <ac:spMkLst>
            <pc:docMk/>
            <pc:sldMk cId="2154096864" sldId="2076138266"/>
            <ac:spMk id="18" creationId="{F254EE9E-9E80-416C-8AAF-D0B9854B267F}"/>
          </ac:spMkLst>
        </pc:spChg>
        <pc:spChg chg="mod">
          <ac:chgData name="Julie Koesmarno" userId="31fed1c3-d6ac-4405-b68d-1920c7681777" providerId="ADAL" clId="{80A08B75-0ECE-4EF6-9138-9DE27ABF960A}" dt="2021-01-21T22:30:07.123" v="193" actId="20577"/>
          <ac:spMkLst>
            <pc:docMk/>
            <pc:sldMk cId="2154096864" sldId="2076138266"/>
            <ac:spMk id="46" creationId="{8AED9A35-95C2-4CAD-BD81-64AE3F2AA9AB}"/>
          </ac:spMkLst>
        </pc:spChg>
        <pc:spChg chg="mod">
          <ac:chgData name="Julie Koesmarno" userId="31fed1c3-d6ac-4405-b68d-1920c7681777" providerId="ADAL" clId="{80A08B75-0ECE-4EF6-9138-9DE27ABF960A}" dt="2021-01-21T22:30:17.024" v="221" actId="20577"/>
          <ac:spMkLst>
            <pc:docMk/>
            <pc:sldMk cId="2154096864" sldId="2076138266"/>
            <ac:spMk id="52" creationId="{51CB1A56-FC45-4BF2-B7BF-7C3E9363C715}"/>
          </ac:spMkLst>
        </pc:spChg>
        <pc:grpChg chg="mod">
          <ac:chgData name="Julie Koesmarno" userId="31fed1c3-d6ac-4405-b68d-1920c7681777" providerId="ADAL" clId="{80A08B75-0ECE-4EF6-9138-9DE27ABF960A}" dt="2021-01-21T22:30:24.410" v="223" actId="1076"/>
          <ac:grpSpMkLst>
            <pc:docMk/>
            <pc:sldMk cId="2154096864" sldId="2076138266"/>
            <ac:grpSpMk id="19" creationId="{41CB5083-0E99-453E-BDE8-D3C2D067AD6D}"/>
          </ac:grpSpMkLst>
        </pc:grpChg>
        <pc:grpChg chg="del">
          <ac:chgData name="Julie Koesmarno" userId="31fed1c3-d6ac-4405-b68d-1920c7681777" providerId="ADAL" clId="{80A08B75-0ECE-4EF6-9138-9DE27ABF960A}" dt="2021-01-21T22:30:19.517" v="222" actId="478"/>
          <ac:grpSpMkLst>
            <pc:docMk/>
            <pc:sldMk cId="2154096864" sldId="2076138266"/>
            <ac:grpSpMk id="47" creationId="{533370CE-D3D6-4C58-B6F9-A74B9BC18909}"/>
          </ac:grpSpMkLst>
        </pc:grpChg>
      </pc:sldChg>
      <pc:sldChg chg="del">
        <pc:chgData name="Julie Koesmarno" userId="31fed1c3-d6ac-4405-b68d-1920c7681777" providerId="ADAL" clId="{80A08B75-0ECE-4EF6-9138-9DE27ABF960A}" dt="2021-01-26T21:58:26.081" v="298" actId="47"/>
        <pc:sldMkLst>
          <pc:docMk/>
          <pc:sldMk cId="364489773" sldId="2076138268"/>
        </pc:sldMkLst>
      </pc:sldChg>
      <pc:sldChg chg="del">
        <pc:chgData name="Julie Koesmarno" userId="31fed1c3-d6ac-4405-b68d-1920c7681777" providerId="ADAL" clId="{80A08B75-0ECE-4EF6-9138-9DE27ABF960A}" dt="2021-01-26T21:58:26.081" v="298" actId="47"/>
        <pc:sldMkLst>
          <pc:docMk/>
          <pc:sldMk cId="2097973313" sldId="2076138269"/>
        </pc:sldMkLst>
      </pc:sldChg>
      <pc:sldChg chg="del">
        <pc:chgData name="Julie Koesmarno" userId="31fed1c3-d6ac-4405-b68d-1920c7681777" providerId="ADAL" clId="{80A08B75-0ECE-4EF6-9138-9DE27ABF960A}" dt="2021-01-26T21:58:26.081" v="298" actId="47"/>
        <pc:sldMkLst>
          <pc:docMk/>
          <pc:sldMk cId="1604922985" sldId="2076138272"/>
        </pc:sldMkLst>
      </pc:sldChg>
      <pc:sldChg chg="del">
        <pc:chgData name="Julie Koesmarno" userId="31fed1c3-d6ac-4405-b68d-1920c7681777" providerId="ADAL" clId="{80A08B75-0ECE-4EF6-9138-9DE27ABF960A}" dt="2021-01-21T22:07:13.386" v="9" actId="47"/>
        <pc:sldMkLst>
          <pc:docMk/>
          <pc:sldMk cId="3737372577" sldId="2076138277"/>
        </pc:sldMkLst>
      </pc:sldChg>
      <pc:sldChg chg="del">
        <pc:chgData name="Julie Koesmarno" userId="31fed1c3-d6ac-4405-b68d-1920c7681777" providerId="ADAL" clId="{80A08B75-0ECE-4EF6-9138-9DE27ABF960A}" dt="2021-01-21T21:55:40.480" v="2" actId="2696"/>
        <pc:sldMkLst>
          <pc:docMk/>
          <pc:sldMk cId="280165259" sldId="2076138280"/>
        </pc:sldMkLst>
      </pc:sldChg>
      <pc:sldChg chg="ord modNotesTx">
        <pc:chgData name="Julie Koesmarno" userId="31fed1c3-d6ac-4405-b68d-1920c7681777" providerId="ADAL" clId="{80A08B75-0ECE-4EF6-9138-9DE27ABF960A}" dt="2021-01-26T21:27:22.971" v="288" actId="20577"/>
        <pc:sldMkLst>
          <pc:docMk/>
          <pc:sldMk cId="1970072253" sldId="2076138294"/>
        </pc:sldMkLst>
      </pc:sldChg>
      <pc:sldChg chg="mod modShow">
        <pc:chgData name="Julie Koesmarno" userId="31fed1c3-d6ac-4405-b68d-1920c7681777" providerId="ADAL" clId="{80A08B75-0ECE-4EF6-9138-9DE27ABF960A}" dt="2021-01-26T21:55:20.363" v="289" actId="729"/>
        <pc:sldMkLst>
          <pc:docMk/>
          <pc:sldMk cId="1015758113" sldId="2076138297"/>
        </pc:sldMkLst>
      </pc:sldChg>
      <pc:sldMasterChg chg="del delSldLayout">
        <pc:chgData name="Julie Koesmarno" userId="31fed1c3-d6ac-4405-b68d-1920c7681777" providerId="ADAL" clId="{80A08B75-0ECE-4EF6-9138-9DE27ABF960A}" dt="2021-01-26T21:58:26.081" v="298" actId="47"/>
        <pc:sldMasterMkLst>
          <pc:docMk/>
          <pc:sldMasterMk cId="1453747142" sldId="2147484544"/>
        </pc:sldMasterMkLst>
        <pc:sldLayoutChg chg="del">
          <pc:chgData name="Julie Koesmarno" userId="31fed1c3-d6ac-4405-b68d-1920c7681777" providerId="ADAL" clId="{80A08B75-0ECE-4EF6-9138-9DE27ABF960A}" dt="2021-01-26T21:58:26.081" v="298" actId="47"/>
          <pc:sldLayoutMkLst>
            <pc:docMk/>
            <pc:sldMasterMk cId="1453747142" sldId="2147484544"/>
            <pc:sldLayoutMk cId="3231809146" sldId="2147484548"/>
          </pc:sldLayoutMkLst>
        </pc:sldLayoutChg>
        <pc:sldLayoutChg chg="del">
          <pc:chgData name="Julie Koesmarno" userId="31fed1c3-d6ac-4405-b68d-1920c7681777" providerId="ADAL" clId="{80A08B75-0ECE-4EF6-9138-9DE27ABF960A}" dt="2021-01-26T21:58:26.081" v="298" actId="47"/>
          <pc:sldLayoutMkLst>
            <pc:docMk/>
            <pc:sldMasterMk cId="1453747142" sldId="2147484544"/>
            <pc:sldLayoutMk cId="3932295772" sldId="2147484549"/>
          </pc:sldLayoutMkLst>
        </pc:sldLayoutChg>
        <pc:sldLayoutChg chg="del">
          <pc:chgData name="Julie Koesmarno" userId="31fed1c3-d6ac-4405-b68d-1920c7681777" providerId="ADAL" clId="{80A08B75-0ECE-4EF6-9138-9DE27ABF960A}" dt="2021-01-26T21:58:26.081" v="298" actId="47"/>
          <pc:sldLayoutMkLst>
            <pc:docMk/>
            <pc:sldMasterMk cId="1453747142" sldId="2147484544"/>
            <pc:sldLayoutMk cId="2440609440" sldId="2147484551"/>
          </pc:sldLayoutMkLst>
        </pc:sldLayoutChg>
        <pc:sldLayoutChg chg="del">
          <pc:chgData name="Julie Koesmarno" userId="31fed1c3-d6ac-4405-b68d-1920c7681777" providerId="ADAL" clId="{80A08B75-0ECE-4EF6-9138-9DE27ABF960A}" dt="2021-01-26T21:58:26.081" v="298" actId="47"/>
          <pc:sldLayoutMkLst>
            <pc:docMk/>
            <pc:sldMasterMk cId="1453747142" sldId="2147484544"/>
            <pc:sldLayoutMk cId="1747470078" sldId="2147484552"/>
          </pc:sldLayoutMkLst>
        </pc:sldLayoutChg>
        <pc:sldLayoutChg chg="del">
          <pc:chgData name="Julie Koesmarno" userId="31fed1c3-d6ac-4405-b68d-1920c7681777" providerId="ADAL" clId="{80A08B75-0ECE-4EF6-9138-9DE27ABF960A}" dt="2021-01-26T21:58:26.081" v="298" actId="47"/>
          <pc:sldLayoutMkLst>
            <pc:docMk/>
            <pc:sldMasterMk cId="1453747142" sldId="2147484544"/>
            <pc:sldLayoutMk cId="2922274962" sldId="2147484569"/>
          </pc:sldLayoutMkLst>
        </pc:sldLayoutChg>
        <pc:sldLayoutChg chg="del">
          <pc:chgData name="Julie Koesmarno" userId="31fed1c3-d6ac-4405-b68d-1920c7681777" providerId="ADAL" clId="{80A08B75-0ECE-4EF6-9138-9DE27ABF960A}" dt="2021-01-26T21:58:26.081" v="298" actId="47"/>
          <pc:sldLayoutMkLst>
            <pc:docMk/>
            <pc:sldMasterMk cId="1453747142" sldId="2147484544"/>
            <pc:sldLayoutMk cId="3416078337" sldId="2147484685"/>
          </pc:sldLayoutMkLst>
        </pc:sldLayoutChg>
        <pc:sldLayoutChg chg="del">
          <pc:chgData name="Julie Koesmarno" userId="31fed1c3-d6ac-4405-b68d-1920c7681777" providerId="ADAL" clId="{80A08B75-0ECE-4EF6-9138-9DE27ABF960A}" dt="2021-01-26T21:58:26.081" v="298" actId="47"/>
          <pc:sldLayoutMkLst>
            <pc:docMk/>
            <pc:sldMasterMk cId="1453747142" sldId="2147484544"/>
            <pc:sldLayoutMk cId="2908293753" sldId="2147484686"/>
          </pc:sldLayoutMkLst>
        </pc:sldLayoutChg>
        <pc:sldLayoutChg chg="del">
          <pc:chgData name="Julie Koesmarno" userId="31fed1c3-d6ac-4405-b68d-1920c7681777" providerId="ADAL" clId="{80A08B75-0ECE-4EF6-9138-9DE27ABF960A}" dt="2021-01-26T21:58:26.081" v="298" actId="47"/>
          <pc:sldLayoutMkLst>
            <pc:docMk/>
            <pc:sldMasterMk cId="1453747142" sldId="2147484544"/>
            <pc:sldLayoutMk cId="3629836614" sldId="2147484687"/>
          </pc:sldLayoutMkLst>
        </pc:sldLayoutChg>
        <pc:sldLayoutChg chg="del">
          <pc:chgData name="Julie Koesmarno" userId="31fed1c3-d6ac-4405-b68d-1920c7681777" providerId="ADAL" clId="{80A08B75-0ECE-4EF6-9138-9DE27ABF960A}" dt="2021-01-26T21:58:26.081" v="298" actId="47"/>
          <pc:sldLayoutMkLst>
            <pc:docMk/>
            <pc:sldMasterMk cId="1453747142" sldId="2147484544"/>
            <pc:sldLayoutMk cId="1840708547" sldId="214748469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257E34-DB8B-44A3-9F04-3929EAF5A1D1}"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94D06DC9-CEA5-40B3-A742-6A204043BD34}">
      <dgm:prSet phldrT="[Text]"/>
      <dgm:spPr/>
      <dgm:t>
        <a:bodyPr/>
        <a:lstStyle/>
        <a:p>
          <a:r>
            <a:rPr lang="en-US"/>
            <a:t>System Event / User Reported Incident</a:t>
          </a:r>
        </a:p>
      </dgm:t>
    </dgm:pt>
    <dgm:pt modelId="{94259D7F-DD90-4744-8AB9-319B3CF4DFF5}" type="parTrans" cxnId="{192E1B50-9CCA-4509-8B28-B7F0F0EB060A}">
      <dgm:prSet/>
      <dgm:spPr/>
      <dgm:t>
        <a:bodyPr/>
        <a:lstStyle/>
        <a:p>
          <a:endParaRPr lang="en-US"/>
        </a:p>
      </dgm:t>
    </dgm:pt>
    <dgm:pt modelId="{B8635B9C-AF29-4EAF-910F-B62AFBC5AD89}" type="sibTrans" cxnId="{192E1B50-9CCA-4509-8B28-B7F0F0EB060A}">
      <dgm:prSet/>
      <dgm:spPr/>
      <dgm:t>
        <a:bodyPr/>
        <a:lstStyle/>
        <a:p>
          <a:endParaRPr lang="en-US"/>
        </a:p>
      </dgm:t>
    </dgm:pt>
    <dgm:pt modelId="{BFD8E468-837D-4F5C-AE97-C36E1ECE40F8}">
      <dgm:prSet phldrT="[Text]"/>
      <dgm:spPr/>
      <dgm:t>
        <a:bodyPr/>
        <a:lstStyle/>
        <a:p>
          <a:r>
            <a:rPr lang="en-US"/>
            <a:t>Use existing notebooks</a:t>
          </a:r>
        </a:p>
      </dgm:t>
    </dgm:pt>
    <dgm:pt modelId="{A923F562-36AE-4298-9941-869412CB128D}" type="parTrans" cxnId="{5C64EB9E-AAA4-4BE3-91CA-12FA65F0A476}">
      <dgm:prSet/>
      <dgm:spPr/>
      <dgm:t>
        <a:bodyPr/>
        <a:lstStyle/>
        <a:p>
          <a:endParaRPr lang="en-US"/>
        </a:p>
      </dgm:t>
    </dgm:pt>
    <dgm:pt modelId="{2DCDB334-EB54-4948-BA9F-FB760B9D22B0}" type="sibTrans" cxnId="{5C64EB9E-AAA4-4BE3-91CA-12FA65F0A476}">
      <dgm:prSet/>
      <dgm:spPr/>
      <dgm:t>
        <a:bodyPr/>
        <a:lstStyle/>
        <a:p>
          <a:endParaRPr lang="en-US"/>
        </a:p>
      </dgm:t>
    </dgm:pt>
    <dgm:pt modelId="{D7ACDB2C-D6EF-4EEF-B910-E37244A435DD}">
      <dgm:prSet phldrT="[Text]"/>
      <dgm:spPr/>
      <dgm:t>
        <a:bodyPr/>
        <a:lstStyle/>
        <a:p>
          <a:r>
            <a:rPr lang="en-US"/>
            <a:t>Create new notebooks</a:t>
          </a:r>
        </a:p>
      </dgm:t>
    </dgm:pt>
    <dgm:pt modelId="{5BBB79C0-FAB5-47F0-8C66-2ADE74986D83}" type="parTrans" cxnId="{3ACD2FF0-768F-4C36-B879-CD6A83CF32DC}">
      <dgm:prSet/>
      <dgm:spPr/>
      <dgm:t>
        <a:bodyPr/>
        <a:lstStyle/>
        <a:p>
          <a:endParaRPr lang="en-US"/>
        </a:p>
      </dgm:t>
    </dgm:pt>
    <dgm:pt modelId="{2F48DDCB-867E-4553-9B60-07B7232E773D}" type="sibTrans" cxnId="{3ACD2FF0-768F-4C36-B879-CD6A83CF32DC}">
      <dgm:prSet/>
      <dgm:spPr/>
      <dgm:t>
        <a:bodyPr/>
        <a:lstStyle/>
        <a:p>
          <a:endParaRPr lang="en-US"/>
        </a:p>
      </dgm:t>
    </dgm:pt>
    <dgm:pt modelId="{41918BE6-9BF0-4FA9-9369-90933BA1008D}">
      <dgm:prSet phldrT="[Text]"/>
      <dgm:spPr/>
      <dgm:t>
        <a:bodyPr/>
        <a:lstStyle/>
        <a:p>
          <a:r>
            <a:rPr lang="en-US"/>
            <a:t>Add reusable notebook</a:t>
          </a:r>
        </a:p>
      </dgm:t>
    </dgm:pt>
    <dgm:pt modelId="{D2A254C5-5BF9-4ECA-971D-B05339B6273D}" type="parTrans" cxnId="{A780D35D-7F70-46A8-B9B7-878F5A28D4A5}">
      <dgm:prSet/>
      <dgm:spPr/>
      <dgm:t>
        <a:bodyPr/>
        <a:lstStyle/>
        <a:p>
          <a:endParaRPr lang="en-US"/>
        </a:p>
      </dgm:t>
    </dgm:pt>
    <dgm:pt modelId="{F84CEF4B-ABD9-4798-84A8-832F54F719C0}" type="sibTrans" cxnId="{A780D35D-7F70-46A8-B9B7-878F5A28D4A5}">
      <dgm:prSet/>
      <dgm:spPr/>
      <dgm:t>
        <a:bodyPr/>
        <a:lstStyle/>
        <a:p>
          <a:endParaRPr lang="en-US"/>
        </a:p>
      </dgm:t>
    </dgm:pt>
    <dgm:pt modelId="{BEE6AB03-F68C-4388-A4AE-9CAB89853A15}">
      <dgm:prSet phldrT="[Text]"/>
      <dgm:spPr/>
      <dgm:t>
        <a:bodyPr/>
        <a:lstStyle/>
        <a:p>
          <a:r>
            <a:rPr lang="en-US"/>
            <a:t>Rate existing notebooks</a:t>
          </a:r>
        </a:p>
      </dgm:t>
    </dgm:pt>
    <dgm:pt modelId="{C07DE5DC-8394-4B64-8C87-3EFA8C6638C2}" type="sibTrans" cxnId="{AA3DD07B-1FCB-41C3-819B-E36773304266}">
      <dgm:prSet/>
      <dgm:spPr/>
      <dgm:t>
        <a:bodyPr/>
        <a:lstStyle/>
        <a:p>
          <a:endParaRPr lang="en-US"/>
        </a:p>
      </dgm:t>
    </dgm:pt>
    <dgm:pt modelId="{94862CD8-F8A9-4279-8AB5-E5EB9CBE1997}" type="parTrans" cxnId="{AA3DD07B-1FCB-41C3-819B-E36773304266}">
      <dgm:prSet/>
      <dgm:spPr/>
      <dgm:t>
        <a:bodyPr/>
        <a:lstStyle/>
        <a:p>
          <a:endParaRPr lang="en-US"/>
        </a:p>
      </dgm:t>
    </dgm:pt>
    <dgm:pt modelId="{26E8DB61-8D2D-4E69-B92F-0CA229651C56}">
      <dgm:prSet phldrT="[Text]"/>
      <dgm:spPr/>
      <dgm:t>
        <a:bodyPr/>
        <a:lstStyle/>
        <a:p>
          <a:r>
            <a:rPr lang="en-US"/>
            <a:t>Log </a:t>
          </a:r>
          <a:r>
            <a:rPr lang="en-US" err="1"/>
            <a:t>adhoc</a:t>
          </a:r>
          <a:r>
            <a:rPr lang="en-US"/>
            <a:t> notebook in incident system</a:t>
          </a:r>
        </a:p>
      </dgm:t>
    </dgm:pt>
    <dgm:pt modelId="{FADB4038-63A9-4F4A-8CF7-4358E9A3FF46}" type="parTrans" cxnId="{367D6278-7606-4DE6-A351-71FD6FF05907}">
      <dgm:prSet/>
      <dgm:spPr/>
      <dgm:t>
        <a:bodyPr/>
        <a:lstStyle/>
        <a:p>
          <a:endParaRPr lang="en-US"/>
        </a:p>
      </dgm:t>
    </dgm:pt>
    <dgm:pt modelId="{C1F75513-2716-467E-8316-46C7A38B5330}" type="sibTrans" cxnId="{367D6278-7606-4DE6-A351-71FD6FF05907}">
      <dgm:prSet/>
      <dgm:spPr/>
      <dgm:t>
        <a:bodyPr/>
        <a:lstStyle/>
        <a:p>
          <a:endParaRPr lang="en-US"/>
        </a:p>
      </dgm:t>
    </dgm:pt>
    <dgm:pt modelId="{91C2190E-E136-4140-A2AD-B781AC006030}">
      <dgm:prSet phldrT="[Text]"/>
      <dgm:spPr/>
      <dgm:t>
        <a:bodyPr/>
        <a:lstStyle/>
        <a:p>
          <a:r>
            <a:rPr lang="en-US"/>
            <a:t>Update notebook</a:t>
          </a:r>
          <a:br>
            <a:rPr lang="en-US"/>
          </a:br>
          <a:r>
            <a:rPr lang="en-US"/>
            <a:t>if necessary</a:t>
          </a:r>
        </a:p>
      </dgm:t>
    </dgm:pt>
    <dgm:pt modelId="{2F274E95-CD37-4575-B3F9-78999D43587A}" type="sibTrans" cxnId="{A6DE52BF-1A03-4BBD-931A-B067BCA4AED6}">
      <dgm:prSet/>
      <dgm:spPr/>
      <dgm:t>
        <a:bodyPr/>
        <a:lstStyle/>
        <a:p>
          <a:endParaRPr lang="en-US"/>
        </a:p>
      </dgm:t>
    </dgm:pt>
    <dgm:pt modelId="{6F6BA5D3-59CD-4DBC-AD56-8AA2CA1E6CB1}" type="parTrans" cxnId="{A6DE52BF-1A03-4BBD-931A-B067BCA4AED6}">
      <dgm:prSet/>
      <dgm:spPr/>
      <dgm:t>
        <a:bodyPr/>
        <a:lstStyle/>
        <a:p>
          <a:endParaRPr lang="en-US"/>
        </a:p>
      </dgm:t>
    </dgm:pt>
    <dgm:pt modelId="{1E6AC113-6BA7-4880-A59E-8921F5680A36}" type="pres">
      <dgm:prSet presAssocID="{38257E34-DB8B-44A3-9F04-3929EAF5A1D1}" presName="Name0" presStyleCnt="0">
        <dgm:presLayoutVars>
          <dgm:orgChart val="1"/>
          <dgm:chPref val="1"/>
          <dgm:dir/>
          <dgm:animOne val="branch"/>
          <dgm:animLvl val="lvl"/>
          <dgm:resizeHandles/>
        </dgm:presLayoutVars>
      </dgm:prSet>
      <dgm:spPr/>
    </dgm:pt>
    <dgm:pt modelId="{01F6D944-6792-4563-B8A6-52D153509F0C}" type="pres">
      <dgm:prSet presAssocID="{94D06DC9-CEA5-40B3-A742-6A204043BD34}" presName="hierRoot1" presStyleCnt="0">
        <dgm:presLayoutVars>
          <dgm:hierBranch val="init"/>
        </dgm:presLayoutVars>
      </dgm:prSet>
      <dgm:spPr/>
    </dgm:pt>
    <dgm:pt modelId="{B8DFFFA9-08E1-4332-9D07-3EDCE683E838}" type="pres">
      <dgm:prSet presAssocID="{94D06DC9-CEA5-40B3-A742-6A204043BD34}" presName="rootComposite1" presStyleCnt="0"/>
      <dgm:spPr/>
    </dgm:pt>
    <dgm:pt modelId="{14731648-ECB8-43E1-AE9A-A4661BEEF184}" type="pres">
      <dgm:prSet presAssocID="{94D06DC9-CEA5-40B3-A742-6A204043BD34}" presName="rootText1" presStyleLbl="alignAcc1" presStyleIdx="0" presStyleCnt="0" custLinFactNeighborX="26749" custLinFactNeighborY="46869">
        <dgm:presLayoutVars>
          <dgm:chPref val="3"/>
        </dgm:presLayoutVars>
      </dgm:prSet>
      <dgm:spPr/>
    </dgm:pt>
    <dgm:pt modelId="{812335A3-98DD-4F47-956C-A58C5F3792AC}" type="pres">
      <dgm:prSet presAssocID="{94D06DC9-CEA5-40B3-A742-6A204043BD34}" presName="topArc1" presStyleLbl="parChTrans1D1" presStyleIdx="0" presStyleCnt="14"/>
      <dgm:spPr/>
    </dgm:pt>
    <dgm:pt modelId="{36322641-F7AA-4822-A59A-EB0921C55454}" type="pres">
      <dgm:prSet presAssocID="{94D06DC9-CEA5-40B3-A742-6A204043BD34}" presName="bottomArc1" presStyleLbl="parChTrans1D1" presStyleIdx="1" presStyleCnt="14"/>
      <dgm:spPr/>
    </dgm:pt>
    <dgm:pt modelId="{194ED530-4597-4B00-889D-0AC0545D3CC4}" type="pres">
      <dgm:prSet presAssocID="{94D06DC9-CEA5-40B3-A742-6A204043BD34}" presName="topConnNode1" presStyleLbl="node1" presStyleIdx="0" presStyleCnt="0"/>
      <dgm:spPr/>
    </dgm:pt>
    <dgm:pt modelId="{84F3E661-D6B9-496B-A277-408D06092DCA}" type="pres">
      <dgm:prSet presAssocID="{94D06DC9-CEA5-40B3-A742-6A204043BD34}" presName="hierChild2" presStyleCnt="0"/>
      <dgm:spPr/>
    </dgm:pt>
    <dgm:pt modelId="{F2210C7F-FAB2-423B-B78D-9E44F1AFC860}" type="pres">
      <dgm:prSet presAssocID="{A923F562-36AE-4298-9941-869412CB128D}" presName="Name28" presStyleLbl="parChTrans1D2" presStyleIdx="0" presStyleCnt="2"/>
      <dgm:spPr/>
    </dgm:pt>
    <dgm:pt modelId="{898D3328-8AAD-42D0-94D2-8FA3FEC7666F}" type="pres">
      <dgm:prSet presAssocID="{BFD8E468-837D-4F5C-AE97-C36E1ECE40F8}" presName="hierRoot2" presStyleCnt="0">
        <dgm:presLayoutVars>
          <dgm:hierBranch val="init"/>
        </dgm:presLayoutVars>
      </dgm:prSet>
      <dgm:spPr/>
    </dgm:pt>
    <dgm:pt modelId="{18F2F116-D8BA-4EB2-816F-F332B1CD941F}" type="pres">
      <dgm:prSet presAssocID="{BFD8E468-837D-4F5C-AE97-C36E1ECE40F8}" presName="rootComposite2" presStyleCnt="0"/>
      <dgm:spPr/>
    </dgm:pt>
    <dgm:pt modelId="{204ACB9F-6A35-4D5B-8F34-E41343AD8E50}" type="pres">
      <dgm:prSet presAssocID="{BFD8E468-837D-4F5C-AE97-C36E1ECE40F8}" presName="rootText2" presStyleLbl="alignAcc1" presStyleIdx="0" presStyleCnt="0" custLinFactY="17104" custLinFactNeighborX="-12918" custLinFactNeighborY="100000">
        <dgm:presLayoutVars>
          <dgm:chPref val="3"/>
        </dgm:presLayoutVars>
      </dgm:prSet>
      <dgm:spPr/>
    </dgm:pt>
    <dgm:pt modelId="{8BA0ADDD-857E-4DD6-B1E7-5DBCAC203663}" type="pres">
      <dgm:prSet presAssocID="{BFD8E468-837D-4F5C-AE97-C36E1ECE40F8}" presName="topArc2" presStyleLbl="parChTrans1D1" presStyleIdx="2" presStyleCnt="14"/>
      <dgm:spPr/>
    </dgm:pt>
    <dgm:pt modelId="{B5560EC4-D11F-4A00-92BC-F2D31675BF0C}" type="pres">
      <dgm:prSet presAssocID="{BFD8E468-837D-4F5C-AE97-C36E1ECE40F8}" presName="bottomArc2" presStyleLbl="parChTrans1D1" presStyleIdx="3" presStyleCnt="14"/>
      <dgm:spPr/>
    </dgm:pt>
    <dgm:pt modelId="{C5E8C788-AB82-47AD-87E6-B6B7041EBE4D}" type="pres">
      <dgm:prSet presAssocID="{BFD8E468-837D-4F5C-AE97-C36E1ECE40F8}" presName="topConnNode2" presStyleLbl="node2" presStyleIdx="0" presStyleCnt="0"/>
      <dgm:spPr/>
    </dgm:pt>
    <dgm:pt modelId="{1E976D59-C8AD-41BA-84FD-4318DBFB496C}" type="pres">
      <dgm:prSet presAssocID="{BFD8E468-837D-4F5C-AE97-C36E1ECE40F8}" presName="hierChild4" presStyleCnt="0"/>
      <dgm:spPr/>
    </dgm:pt>
    <dgm:pt modelId="{C64C840D-0E99-43C9-8765-3D26B8EC046C}" type="pres">
      <dgm:prSet presAssocID="{6F6BA5D3-59CD-4DBC-AD56-8AA2CA1E6CB1}" presName="Name28" presStyleLbl="parChTrans1D3" presStyleIdx="0" presStyleCnt="4"/>
      <dgm:spPr/>
    </dgm:pt>
    <dgm:pt modelId="{13375BB3-1446-4CEE-A497-1F0081AC3122}" type="pres">
      <dgm:prSet presAssocID="{91C2190E-E136-4140-A2AD-B781AC006030}" presName="hierRoot2" presStyleCnt="0">
        <dgm:presLayoutVars>
          <dgm:hierBranch val="init"/>
        </dgm:presLayoutVars>
      </dgm:prSet>
      <dgm:spPr/>
    </dgm:pt>
    <dgm:pt modelId="{4CF41055-0CDF-4978-B36D-19D4BC697CCF}" type="pres">
      <dgm:prSet presAssocID="{91C2190E-E136-4140-A2AD-B781AC006030}" presName="rootComposite2" presStyleCnt="0"/>
      <dgm:spPr/>
    </dgm:pt>
    <dgm:pt modelId="{CA60E2DC-F906-4647-88BA-D09A239AFE44}" type="pres">
      <dgm:prSet presAssocID="{91C2190E-E136-4140-A2AD-B781AC006030}" presName="rootText2" presStyleLbl="alignAcc1" presStyleIdx="0" presStyleCnt="0" custLinFactX="-6543" custLinFactY="100000" custLinFactNeighborX="-100000" custLinFactNeighborY="189789">
        <dgm:presLayoutVars>
          <dgm:chPref val="3"/>
        </dgm:presLayoutVars>
      </dgm:prSet>
      <dgm:spPr/>
    </dgm:pt>
    <dgm:pt modelId="{033BF473-5811-495C-BC10-685227259104}" type="pres">
      <dgm:prSet presAssocID="{91C2190E-E136-4140-A2AD-B781AC006030}" presName="topArc2" presStyleLbl="parChTrans1D1" presStyleIdx="4" presStyleCnt="14"/>
      <dgm:spPr/>
    </dgm:pt>
    <dgm:pt modelId="{268A29F3-A96C-4F6E-ABE2-9A200C518E03}" type="pres">
      <dgm:prSet presAssocID="{91C2190E-E136-4140-A2AD-B781AC006030}" presName="bottomArc2" presStyleLbl="parChTrans1D1" presStyleIdx="5" presStyleCnt="14"/>
      <dgm:spPr/>
    </dgm:pt>
    <dgm:pt modelId="{E30B4AD4-1AFD-4BCA-8A05-33FC2180D670}" type="pres">
      <dgm:prSet presAssocID="{91C2190E-E136-4140-A2AD-B781AC006030}" presName="topConnNode2" presStyleLbl="node3" presStyleIdx="0" presStyleCnt="0"/>
      <dgm:spPr/>
    </dgm:pt>
    <dgm:pt modelId="{E230FAEA-3DB7-4DC2-98BC-4B3FA172C888}" type="pres">
      <dgm:prSet presAssocID="{91C2190E-E136-4140-A2AD-B781AC006030}" presName="hierChild4" presStyleCnt="0"/>
      <dgm:spPr/>
    </dgm:pt>
    <dgm:pt modelId="{CE0BB173-A1F8-4A21-B960-162F9E871180}" type="pres">
      <dgm:prSet presAssocID="{91C2190E-E136-4140-A2AD-B781AC006030}" presName="hierChild5" presStyleCnt="0"/>
      <dgm:spPr/>
    </dgm:pt>
    <dgm:pt modelId="{F58BC3D6-9E22-42D4-88A4-008B755F2F5A}" type="pres">
      <dgm:prSet presAssocID="{94862CD8-F8A9-4279-8AB5-E5EB9CBE1997}" presName="Name28" presStyleLbl="parChTrans1D3" presStyleIdx="1" presStyleCnt="4"/>
      <dgm:spPr/>
    </dgm:pt>
    <dgm:pt modelId="{162413D8-FFB2-460B-A552-F4E17F9F5529}" type="pres">
      <dgm:prSet presAssocID="{BEE6AB03-F68C-4388-A4AE-9CAB89853A15}" presName="hierRoot2" presStyleCnt="0">
        <dgm:presLayoutVars>
          <dgm:hierBranch val="init"/>
        </dgm:presLayoutVars>
      </dgm:prSet>
      <dgm:spPr/>
    </dgm:pt>
    <dgm:pt modelId="{9F755489-243C-4E75-852A-C801198C0860}" type="pres">
      <dgm:prSet presAssocID="{BEE6AB03-F68C-4388-A4AE-9CAB89853A15}" presName="rootComposite2" presStyleCnt="0"/>
      <dgm:spPr/>
    </dgm:pt>
    <dgm:pt modelId="{30EC8FEB-4BB4-4BCB-808D-C58030C4FA26}" type="pres">
      <dgm:prSet presAssocID="{BEE6AB03-F68C-4388-A4AE-9CAB89853A15}" presName="rootText2" presStyleLbl="alignAcc1" presStyleIdx="0" presStyleCnt="0" custLinFactY="-20996" custLinFactNeighborX="-16094" custLinFactNeighborY="-100000">
        <dgm:presLayoutVars>
          <dgm:chPref val="3"/>
        </dgm:presLayoutVars>
      </dgm:prSet>
      <dgm:spPr/>
    </dgm:pt>
    <dgm:pt modelId="{26FB193F-F847-4960-93D2-497AF769DFD8}" type="pres">
      <dgm:prSet presAssocID="{BEE6AB03-F68C-4388-A4AE-9CAB89853A15}" presName="topArc2" presStyleLbl="parChTrans1D1" presStyleIdx="6" presStyleCnt="14"/>
      <dgm:spPr/>
    </dgm:pt>
    <dgm:pt modelId="{D64804AA-62D0-4DD9-B507-0C6C0234D731}" type="pres">
      <dgm:prSet presAssocID="{BEE6AB03-F68C-4388-A4AE-9CAB89853A15}" presName="bottomArc2" presStyleLbl="parChTrans1D1" presStyleIdx="7" presStyleCnt="14"/>
      <dgm:spPr/>
    </dgm:pt>
    <dgm:pt modelId="{8BF6E4A1-369D-4E69-B470-233C29AB369C}" type="pres">
      <dgm:prSet presAssocID="{BEE6AB03-F68C-4388-A4AE-9CAB89853A15}" presName="topConnNode2" presStyleLbl="node3" presStyleIdx="0" presStyleCnt="0"/>
      <dgm:spPr/>
    </dgm:pt>
    <dgm:pt modelId="{936939D3-5898-4CDE-9C4C-E363BE647CE3}" type="pres">
      <dgm:prSet presAssocID="{BEE6AB03-F68C-4388-A4AE-9CAB89853A15}" presName="hierChild4" presStyleCnt="0"/>
      <dgm:spPr/>
    </dgm:pt>
    <dgm:pt modelId="{E9D8AF62-FB1A-43C3-8C06-DCE09A76A808}" type="pres">
      <dgm:prSet presAssocID="{BEE6AB03-F68C-4388-A4AE-9CAB89853A15}" presName="hierChild5" presStyleCnt="0"/>
      <dgm:spPr/>
    </dgm:pt>
    <dgm:pt modelId="{A900E193-1ED5-433A-B6DF-10D005B04422}" type="pres">
      <dgm:prSet presAssocID="{BFD8E468-837D-4F5C-AE97-C36E1ECE40F8}" presName="hierChild5" presStyleCnt="0"/>
      <dgm:spPr/>
    </dgm:pt>
    <dgm:pt modelId="{475A6206-3E84-4250-AF6E-6009BE10EAAB}" type="pres">
      <dgm:prSet presAssocID="{5BBB79C0-FAB5-47F0-8C66-2ADE74986D83}" presName="Name28" presStyleLbl="parChTrans1D2" presStyleIdx="1" presStyleCnt="2"/>
      <dgm:spPr/>
    </dgm:pt>
    <dgm:pt modelId="{CC047729-D98D-4A13-B049-5D8C36B3D275}" type="pres">
      <dgm:prSet presAssocID="{D7ACDB2C-D6EF-4EEF-B910-E37244A435DD}" presName="hierRoot2" presStyleCnt="0">
        <dgm:presLayoutVars>
          <dgm:hierBranch val="init"/>
        </dgm:presLayoutVars>
      </dgm:prSet>
      <dgm:spPr/>
    </dgm:pt>
    <dgm:pt modelId="{4EBF78BA-080B-4CEC-ABA7-880ABB7FF1A8}" type="pres">
      <dgm:prSet presAssocID="{D7ACDB2C-D6EF-4EEF-B910-E37244A435DD}" presName="rootComposite2" presStyleCnt="0"/>
      <dgm:spPr/>
    </dgm:pt>
    <dgm:pt modelId="{2AAA1B5C-B9AA-4CC3-AC60-E85B498EEE39}" type="pres">
      <dgm:prSet presAssocID="{D7ACDB2C-D6EF-4EEF-B910-E37244A435DD}" presName="rootText2" presStyleLbl="alignAcc1" presStyleIdx="0" presStyleCnt="0" custLinFactY="17104" custLinFactNeighborX="91555" custLinFactNeighborY="100000">
        <dgm:presLayoutVars>
          <dgm:chPref val="3"/>
        </dgm:presLayoutVars>
      </dgm:prSet>
      <dgm:spPr/>
    </dgm:pt>
    <dgm:pt modelId="{F4F9BE7E-0A08-4098-8881-2AC5DF68DD13}" type="pres">
      <dgm:prSet presAssocID="{D7ACDB2C-D6EF-4EEF-B910-E37244A435DD}" presName="topArc2" presStyleLbl="parChTrans1D1" presStyleIdx="8" presStyleCnt="14"/>
      <dgm:spPr/>
    </dgm:pt>
    <dgm:pt modelId="{53CE40D2-8431-4715-B7DC-91BFB901E906}" type="pres">
      <dgm:prSet presAssocID="{D7ACDB2C-D6EF-4EEF-B910-E37244A435DD}" presName="bottomArc2" presStyleLbl="parChTrans1D1" presStyleIdx="9" presStyleCnt="14"/>
      <dgm:spPr/>
    </dgm:pt>
    <dgm:pt modelId="{F7D5A366-7F6D-4048-8C94-B71A5186F7B3}" type="pres">
      <dgm:prSet presAssocID="{D7ACDB2C-D6EF-4EEF-B910-E37244A435DD}" presName="topConnNode2" presStyleLbl="node2" presStyleIdx="0" presStyleCnt="0"/>
      <dgm:spPr/>
    </dgm:pt>
    <dgm:pt modelId="{A5F63C25-A556-4D57-A520-E2370A052F3F}" type="pres">
      <dgm:prSet presAssocID="{D7ACDB2C-D6EF-4EEF-B910-E37244A435DD}" presName="hierChild4" presStyleCnt="0"/>
      <dgm:spPr/>
    </dgm:pt>
    <dgm:pt modelId="{0AABC0EC-8AF5-447F-A60A-9CCDAAF122F5}" type="pres">
      <dgm:prSet presAssocID="{D2A254C5-5BF9-4ECA-971D-B05339B6273D}" presName="Name28" presStyleLbl="parChTrans1D3" presStyleIdx="2" presStyleCnt="4"/>
      <dgm:spPr/>
    </dgm:pt>
    <dgm:pt modelId="{B884832F-A8E5-4493-B55C-F0B72EA9CA00}" type="pres">
      <dgm:prSet presAssocID="{41918BE6-9BF0-4FA9-9369-90933BA1008D}" presName="hierRoot2" presStyleCnt="0">
        <dgm:presLayoutVars>
          <dgm:hierBranch val="init"/>
        </dgm:presLayoutVars>
      </dgm:prSet>
      <dgm:spPr/>
    </dgm:pt>
    <dgm:pt modelId="{EA97603C-3693-4D3D-9AF6-6000D304404B}" type="pres">
      <dgm:prSet presAssocID="{41918BE6-9BF0-4FA9-9369-90933BA1008D}" presName="rootComposite2" presStyleCnt="0"/>
      <dgm:spPr/>
    </dgm:pt>
    <dgm:pt modelId="{81032794-16B5-462F-998E-ECFC218F1EE2}" type="pres">
      <dgm:prSet presAssocID="{41918BE6-9BF0-4FA9-9369-90933BA1008D}" presName="rootText2" presStyleLbl="alignAcc1" presStyleIdx="0" presStyleCnt="0" custLinFactY="100000" custLinFactNeighborX="52518" custLinFactNeighborY="147409">
        <dgm:presLayoutVars>
          <dgm:chPref val="3"/>
        </dgm:presLayoutVars>
      </dgm:prSet>
      <dgm:spPr/>
    </dgm:pt>
    <dgm:pt modelId="{0EE19346-9448-4E06-A11E-9A6948EFC139}" type="pres">
      <dgm:prSet presAssocID="{41918BE6-9BF0-4FA9-9369-90933BA1008D}" presName="topArc2" presStyleLbl="parChTrans1D1" presStyleIdx="10" presStyleCnt="14"/>
      <dgm:spPr/>
    </dgm:pt>
    <dgm:pt modelId="{AD77370A-95A0-4AE1-82DD-9C31D2FB32F7}" type="pres">
      <dgm:prSet presAssocID="{41918BE6-9BF0-4FA9-9369-90933BA1008D}" presName="bottomArc2" presStyleLbl="parChTrans1D1" presStyleIdx="11" presStyleCnt="14"/>
      <dgm:spPr/>
    </dgm:pt>
    <dgm:pt modelId="{07852BC4-67AE-43CC-978B-017FEAA56E36}" type="pres">
      <dgm:prSet presAssocID="{41918BE6-9BF0-4FA9-9369-90933BA1008D}" presName="topConnNode2" presStyleLbl="node3" presStyleIdx="0" presStyleCnt="0"/>
      <dgm:spPr/>
    </dgm:pt>
    <dgm:pt modelId="{02C0B2D9-0C9C-4F9E-926A-7507472E7701}" type="pres">
      <dgm:prSet presAssocID="{41918BE6-9BF0-4FA9-9369-90933BA1008D}" presName="hierChild4" presStyleCnt="0"/>
      <dgm:spPr/>
    </dgm:pt>
    <dgm:pt modelId="{3888D8A5-A365-4A9D-8FE0-A2B5A23CEDC4}" type="pres">
      <dgm:prSet presAssocID="{41918BE6-9BF0-4FA9-9369-90933BA1008D}" presName="hierChild5" presStyleCnt="0"/>
      <dgm:spPr/>
    </dgm:pt>
    <dgm:pt modelId="{5CE55521-E232-4D52-A464-0A7173874FF0}" type="pres">
      <dgm:prSet presAssocID="{FADB4038-63A9-4F4A-8CF7-4358E9A3FF46}" presName="Name28" presStyleLbl="parChTrans1D3" presStyleIdx="3" presStyleCnt="4"/>
      <dgm:spPr/>
    </dgm:pt>
    <dgm:pt modelId="{38825B74-410B-4748-BDAF-D438B0EBF760}" type="pres">
      <dgm:prSet presAssocID="{26E8DB61-8D2D-4E69-B92F-0CA229651C56}" presName="hierRoot2" presStyleCnt="0">
        <dgm:presLayoutVars>
          <dgm:hierBranch val="init"/>
        </dgm:presLayoutVars>
      </dgm:prSet>
      <dgm:spPr/>
    </dgm:pt>
    <dgm:pt modelId="{00E30DEB-FAC6-4211-9BC2-0D4726EA2B74}" type="pres">
      <dgm:prSet presAssocID="{26E8DB61-8D2D-4E69-B92F-0CA229651C56}" presName="rootComposite2" presStyleCnt="0"/>
      <dgm:spPr/>
    </dgm:pt>
    <dgm:pt modelId="{3ACC8134-B4F4-4863-8580-BA6D65FB050E}" type="pres">
      <dgm:prSet presAssocID="{26E8DB61-8D2D-4E69-B92F-0CA229651C56}" presName="rootText2" presStyleLbl="alignAcc1" presStyleIdx="0" presStyleCnt="0" custLinFactY="-13638" custLinFactNeighborX="90426" custLinFactNeighborY="-100000">
        <dgm:presLayoutVars>
          <dgm:chPref val="3"/>
        </dgm:presLayoutVars>
      </dgm:prSet>
      <dgm:spPr/>
    </dgm:pt>
    <dgm:pt modelId="{AB20DB89-4893-49C2-90E6-598A2C1FE954}" type="pres">
      <dgm:prSet presAssocID="{26E8DB61-8D2D-4E69-B92F-0CA229651C56}" presName="topArc2" presStyleLbl="parChTrans1D1" presStyleIdx="12" presStyleCnt="14"/>
      <dgm:spPr/>
    </dgm:pt>
    <dgm:pt modelId="{1812E311-8BB4-4077-8F7D-87760A58891C}" type="pres">
      <dgm:prSet presAssocID="{26E8DB61-8D2D-4E69-B92F-0CA229651C56}" presName="bottomArc2" presStyleLbl="parChTrans1D1" presStyleIdx="13" presStyleCnt="14"/>
      <dgm:spPr/>
    </dgm:pt>
    <dgm:pt modelId="{21BB2FA9-6F7B-41FC-9DA3-00400B3EBB23}" type="pres">
      <dgm:prSet presAssocID="{26E8DB61-8D2D-4E69-B92F-0CA229651C56}" presName="topConnNode2" presStyleLbl="node3" presStyleIdx="0" presStyleCnt="0"/>
      <dgm:spPr/>
    </dgm:pt>
    <dgm:pt modelId="{781FA3FE-99D7-45A6-AD1A-2CE14E3F2A36}" type="pres">
      <dgm:prSet presAssocID="{26E8DB61-8D2D-4E69-B92F-0CA229651C56}" presName="hierChild4" presStyleCnt="0"/>
      <dgm:spPr/>
    </dgm:pt>
    <dgm:pt modelId="{88B8DDEA-C25B-4309-8429-CC8CA4C96CF5}" type="pres">
      <dgm:prSet presAssocID="{26E8DB61-8D2D-4E69-B92F-0CA229651C56}" presName="hierChild5" presStyleCnt="0"/>
      <dgm:spPr/>
    </dgm:pt>
    <dgm:pt modelId="{1C5836AB-9E80-4869-B38D-BE3581FC178D}" type="pres">
      <dgm:prSet presAssocID="{D7ACDB2C-D6EF-4EEF-B910-E37244A435DD}" presName="hierChild5" presStyleCnt="0"/>
      <dgm:spPr/>
    </dgm:pt>
    <dgm:pt modelId="{4CB5697F-67A5-4F4C-9143-8EB24DDCA6D1}" type="pres">
      <dgm:prSet presAssocID="{94D06DC9-CEA5-40B3-A742-6A204043BD34}" presName="hierChild3" presStyleCnt="0"/>
      <dgm:spPr/>
    </dgm:pt>
  </dgm:ptLst>
  <dgm:cxnLst>
    <dgm:cxn modelId="{4148DA0A-CFCE-4A33-88E2-C299A4E80347}" type="presOf" srcId="{BEE6AB03-F68C-4388-A4AE-9CAB89853A15}" destId="{8BF6E4A1-369D-4E69-B470-233C29AB369C}" srcOrd="1" destOrd="0" presId="urn:microsoft.com/office/officeart/2008/layout/HalfCircleOrganizationChart"/>
    <dgm:cxn modelId="{94E62312-D49B-49AA-B545-5A78EF820B46}" type="presOf" srcId="{94862CD8-F8A9-4279-8AB5-E5EB9CBE1997}" destId="{F58BC3D6-9E22-42D4-88A4-008B755F2F5A}" srcOrd="0" destOrd="0" presId="urn:microsoft.com/office/officeart/2008/layout/HalfCircleOrganizationChart"/>
    <dgm:cxn modelId="{78228B24-0983-45FE-B7CF-1AD8DBC0C8C4}" type="presOf" srcId="{BFD8E468-837D-4F5C-AE97-C36E1ECE40F8}" destId="{204ACB9F-6A35-4D5B-8F34-E41343AD8E50}" srcOrd="0" destOrd="0" presId="urn:microsoft.com/office/officeart/2008/layout/HalfCircleOrganizationChart"/>
    <dgm:cxn modelId="{2EE0D934-11CD-4223-9E5F-4AC0729A3270}" type="presOf" srcId="{41918BE6-9BF0-4FA9-9369-90933BA1008D}" destId="{81032794-16B5-462F-998E-ECFC218F1EE2}" srcOrd="0" destOrd="0" presId="urn:microsoft.com/office/officeart/2008/layout/HalfCircleOrganizationChart"/>
    <dgm:cxn modelId="{5EC8915B-01AD-4C0A-B66B-382F00ED4A1D}" type="presOf" srcId="{94D06DC9-CEA5-40B3-A742-6A204043BD34}" destId="{194ED530-4597-4B00-889D-0AC0545D3CC4}" srcOrd="1" destOrd="0" presId="urn:microsoft.com/office/officeart/2008/layout/HalfCircleOrganizationChart"/>
    <dgm:cxn modelId="{A780D35D-7F70-46A8-B9B7-878F5A28D4A5}" srcId="{D7ACDB2C-D6EF-4EEF-B910-E37244A435DD}" destId="{41918BE6-9BF0-4FA9-9369-90933BA1008D}" srcOrd="0" destOrd="0" parTransId="{D2A254C5-5BF9-4ECA-971D-B05339B6273D}" sibTransId="{F84CEF4B-ABD9-4798-84A8-832F54F719C0}"/>
    <dgm:cxn modelId="{B764D861-FC74-4E6C-A289-7F95B6598BBE}" type="presOf" srcId="{91C2190E-E136-4140-A2AD-B781AC006030}" destId="{E30B4AD4-1AFD-4BCA-8A05-33FC2180D670}" srcOrd="1" destOrd="0" presId="urn:microsoft.com/office/officeart/2008/layout/HalfCircleOrganizationChart"/>
    <dgm:cxn modelId="{0B375C48-F25A-4C83-9283-13302BFDA76B}" type="presOf" srcId="{94D06DC9-CEA5-40B3-A742-6A204043BD34}" destId="{14731648-ECB8-43E1-AE9A-A4661BEEF184}" srcOrd="0" destOrd="0" presId="urn:microsoft.com/office/officeart/2008/layout/HalfCircleOrganizationChart"/>
    <dgm:cxn modelId="{6AB60C4A-12A4-4CB2-B6DE-D23E7A574E0E}" type="presOf" srcId="{BEE6AB03-F68C-4388-A4AE-9CAB89853A15}" destId="{30EC8FEB-4BB4-4BCB-808D-C58030C4FA26}" srcOrd="0" destOrd="0" presId="urn:microsoft.com/office/officeart/2008/layout/HalfCircleOrganizationChart"/>
    <dgm:cxn modelId="{D4D6CD4D-0C0A-4462-8520-961258F7361E}" type="presOf" srcId="{38257E34-DB8B-44A3-9F04-3929EAF5A1D1}" destId="{1E6AC113-6BA7-4880-A59E-8921F5680A36}" srcOrd="0" destOrd="0" presId="urn:microsoft.com/office/officeart/2008/layout/HalfCircleOrganizationChart"/>
    <dgm:cxn modelId="{34CE0570-4F3E-44F3-9117-655E39480C60}" type="presOf" srcId="{BFD8E468-837D-4F5C-AE97-C36E1ECE40F8}" destId="{C5E8C788-AB82-47AD-87E6-B6B7041EBE4D}" srcOrd="1" destOrd="0" presId="urn:microsoft.com/office/officeart/2008/layout/HalfCircleOrganizationChart"/>
    <dgm:cxn modelId="{192E1B50-9CCA-4509-8B28-B7F0F0EB060A}" srcId="{38257E34-DB8B-44A3-9F04-3929EAF5A1D1}" destId="{94D06DC9-CEA5-40B3-A742-6A204043BD34}" srcOrd="0" destOrd="0" parTransId="{94259D7F-DD90-4744-8AB9-319B3CF4DFF5}" sibTransId="{B8635B9C-AF29-4EAF-910F-B62AFBC5AD89}"/>
    <dgm:cxn modelId="{367D6278-7606-4DE6-A351-71FD6FF05907}" srcId="{D7ACDB2C-D6EF-4EEF-B910-E37244A435DD}" destId="{26E8DB61-8D2D-4E69-B92F-0CA229651C56}" srcOrd="1" destOrd="0" parTransId="{FADB4038-63A9-4F4A-8CF7-4358E9A3FF46}" sibTransId="{C1F75513-2716-467E-8316-46C7A38B5330}"/>
    <dgm:cxn modelId="{AA3DD07B-1FCB-41C3-819B-E36773304266}" srcId="{BFD8E468-837D-4F5C-AE97-C36E1ECE40F8}" destId="{BEE6AB03-F68C-4388-A4AE-9CAB89853A15}" srcOrd="1" destOrd="0" parTransId="{94862CD8-F8A9-4279-8AB5-E5EB9CBE1997}" sibTransId="{C07DE5DC-8394-4B64-8C87-3EFA8C6638C2}"/>
    <dgm:cxn modelId="{02A0CE8A-819F-4AB1-B017-74951CD69124}" type="presOf" srcId="{D7ACDB2C-D6EF-4EEF-B910-E37244A435DD}" destId="{2AAA1B5C-B9AA-4CC3-AC60-E85B498EEE39}" srcOrd="0" destOrd="0" presId="urn:microsoft.com/office/officeart/2008/layout/HalfCircleOrganizationChart"/>
    <dgm:cxn modelId="{39D3AE9E-E7BE-496C-9834-F5E1FE10957C}" type="presOf" srcId="{6F6BA5D3-59CD-4DBC-AD56-8AA2CA1E6CB1}" destId="{C64C840D-0E99-43C9-8765-3D26B8EC046C}" srcOrd="0" destOrd="0" presId="urn:microsoft.com/office/officeart/2008/layout/HalfCircleOrganizationChart"/>
    <dgm:cxn modelId="{5C64EB9E-AAA4-4BE3-91CA-12FA65F0A476}" srcId="{94D06DC9-CEA5-40B3-A742-6A204043BD34}" destId="{BFD8E468-837D-4F5C-AE97-C36E1ECE40F8}" srcOrd="0" destOrd="0" parTransId="{A923F562-36AE-4298-9941-869412CB128D}" sibTransId="{2DCDB334-EB54-4948-BA9F-FB760B9D22B0}"/>
    <dgm:cxn modelId="{987AFBA6-4204-4432-BB42-43BA80E20102}" type="presOf" srcId="{41918BE6-9BF0-4FA9-9369-90933BA1008D}" destId="{07852BC4-67AE-43CC-978B-017FEAA56E36}" srcOrd="1" destOrd="0" presId="urn:microsoft.com/office/officeart/2008/layout/HalfCircleOrganizationChart"/>
    <dgm:cxn modelId="{A333C3B5-82E9-4745-8265-FD67EE3DEF64}" type="presOf" srcId="{91C2190E-E136-4140-A2AD-B781AC006030}" destId="{CA60E2DC-F906-4647-88BA-D09A239AFE44}" srcOrd="0" destOrd="0" presId="urn:microsoft.com/office/officeart/2008/layout/HalfCircleOrganizationChart"/>
    <dgm:cxn modelId="{8450D6BA-522C-48FB-8749-C7B7B14E6BF9}" type="presOf" srcId="{D7ACDB2C-D6EF-4EEF-B910-E37244A435DD}" destId="{F7D5A366-7F6D-4048-8C94-B71A5186F7B3}" srcOrd="1" destOrd="0" presId="urn:microsoft.com/office/officeart/2008/layout/HalfCircleOrganizationChart"/>
    <dgm:cxn modelId="{A12ADDBB-D39F-483B-A7F4-95C22E9CA0A3}" type="presOf" srcId="{26E8DB61-8D2D-4E69-B92F-0CA229651C56}" destId="{21BB2FA9-6F7B-41FC-9DA3-00400B3EBB23}" srcOrd="1" destOrd="0" presId="urn:microsoft.com/office/officeart/2008/layout/HalfCircleOrganizationChart"/>
    <dgm:cxn modelId="{64301EBF-5377-4679-AE5D-36CD19538626}" type="presOf" srcId="{A923F562-36AE-4298-9941-869412CB128D}" destId="{F2210C7F-FAB2-423B-B78D-9E44F1AFC860}" srcOrd="0" destOrd="0" presId="urn:microsoft.com/office/officeart/2008/layout/HalfCircleOrganizationChart"/>
    <dgm:cxn modelId="{A6DE52BF-1A03-4BBD-931A-B067BCA4AED6}" srcId="{BFD8E468-837D-4F5C-AE97-C36E1ECE40F8}" destId="{91C2190E-E136-4140-A2AD-B781AC006030}" srcOrd="0" destOrd="0" parTransId="{6F6BA5D3-59CD-4DBC-AD56-8AA2CA1E6CB1}" sibTransId="{2F274E95-CD37-4575-B3F9-78999D43587A}"/>
    <dgm:cxn modelId="{8688EEC7-AE48-432B-919F-E10C4B13C12A}" type="presOf" srcId="{26E8DB61-8D2D-4E69-B92F-0CA229651C56}" destId="{3ACC8134-B4F4-4863-8580-BA6D65FB050E}" srcOrd="0" destOrd="0" presId="urn:microsoft.com/office/officeart/2008/layout/HalfCircleOrganizationChart"/>
    <dgm:cxn modelId="{489B05D1-D710-4120-88EE-254A820EAE80}" type="presOf" srcId="{D2A254C5-5BF9-4ECA-971D-B05339B6273D}" destId="{0AABC0EC-8AF5-447F-A60A-9CCDAAF122F5}" srcOrd="0" destOrd="0" presId="urn:microsoft.com/office/officeart/2008/layout/HalfCircleOrganizationChart"/>
    <dgm:cxn modelId="{401321EF-02DD-4A15-A0D9-C95943CBD865}" type="presOf" srcId="{FADB4038-63A9-4F4A-8CF7-4358E9A3FF46}" destId="{5CE55521-E232-4D52-A464-0A7173874FF0}" srcOrd="0" destOrd="0" presId="urn:microsoft.com/office/officeart/2008/layout/HalfCircleOrganizationChart"/>
    <dgm:cxn modelId="{3ACD2FF0-768F-4C36-B879-CD6A83CF32DC}" srcId="{94D06DC9-CEA5-40B3-A742-6A204043BD34}" destId="{D7ACDB2C-D6EF-4EEF-B910-E37244A435DD}" srcOrd="1" destOrd="0" parTransId="{5BBB79C0-FAB5-47F0-8C66-2ADE74986D83}" sibTransId="{2F48DDCB-867E-4553-9B60-07B7232E773D}"/>
    <dgm:cxn modelId="{62574CF4-9D81-4A97-BC46-4FA1A42537D8}" type="presOf" srcId="{5BBB79C0-FAB5-47F0-8C66-2ADE74986D83}" destId="{475A6206-3E84-4250-AF6E-6009BE10EAAB}" srcOrd="0" destOrd="0" presId="urn:microsoft.com/office/officeart/2008/layout/HalfCircleOrganizationChart"/>
    <dgm:cxn modelId="{24C97B1C-2824-42B4-8C76-BDE1B43CED28}" type="presParOf" srcId="{1E6AC113-6BA7-4880-A59E-8921F5680A36}" destId="{01F6D944-6792-4563-B8A6-52D153509F0C}" srcOrd="0" destOrd="0" presId="urn:microsoft.com/office/officeart/2008/layout/HalfCircleOrganizationChart"/>
    <dgm:cxn modelId="{E7F44972-258F-4789-B257-966253F383EA}" type="presParOf" srcId="{01F6D944-6792-4563-B8A6-52D153509F0C}" destId="{B8DFFFA9-08E1-4332-9D07-3EDCE683E838}" srcOrd="0" destOrd="0" presId="urn:microsoft.com/office/officeart/2008/layout/HalfCircleOrganizationChart"/>
    <dgm:cxn modelId="{2B7DB0E3-62D4-4386-92BB-CC8A8A560706}" type="presParOf" srcId="{B8DFFFA9-08E1-4332-9D07-3EDCE683E838}" destId="{14731648-ECB8-43E1-AE9A-A4661BEEF184}" srcOrd="0" destOrd="0" presId="urn:microsoft.com/office/officeart/2008/layout/HalfCircleOrganizationChart"/>
    <dgm:cxn modelId="{6E1919A1-76FC-4AD0-81DA-7BC925A728DE}" type="presParOf" srcId="{B8DFFFA9-08E1-4332-9D07-3EDCE683E838}" destId="{812335A3-98DD-4F47-956C-A58C5F3792AC}" srcOrd="1" destOrd="0" presId="urn:microsoft.com/office/officeart/2008/layout/HalfCircleOrganizationChart"/>
    <dgm:cxn modelId="{54746EBC-78AB-455F-990F-31CAC3356665}" type="presParOf" srcId="{B8DFFFA9-08E1-4332-9D07-3EDCE683E838}" destId="{36322641-F7AA-4822-A59A-EB0921C55454}" srcOrd="2" destOrd="0" presId="urn:microsoft.com/office/officeart/2008/layout/HalfCircleOrganizationChart"/>
    <dgm:cxn modelId="{61A9D2F8-FCE9-4F36-AF48-F77FD0D24AF3}" type="presParOf" srcId="{B8DFFFA9-08E1-4332-9D07-3EDCE683E838}" destId="{194ED530-4597-4B00-889D-0AC0545D3CC4}" srcOrd="3" destOrd="0" presId="urn:microsoft.com/office/officeart/2008/layout/HalfCircleOrganizationChart"/>
    <dgm:cxn modelId="{BF205F4B-F5B8-425C-81BA-1D82FD313420}" type="presParOf" srcId="{01F6D944-6792-4563-B8A6-52D153509F0C}" destId="{84F3E661-D6B9-496B-A277-408D06092DCA}" srcOrd="1" destOrd="0" presId="urn:microsoft.com/office/officeart/2008/layout/HalfCircleOrganizationChart"/>
    <dgm:cxn modelId="{5ACD1A0F-45D8-4147-A999-416CAC0B70E0}" type="presParOf" srcId="{84F3E661-D6B9-496B-A277-408D06092DCA}" destId="{F2210C7F-FAB2-423B-B78D-9E44F1AFC860}" srcOrd="0" destOrd="0" presId="urn:microsoft.com/office/officeart/2008/layout/HalfCircleOrganizationChart"/>
    <dgm:cxn modelId="{3368ED9B-1C30-4679-A8B8-E528AEE3A997}" type="presParOf" srcId="{84F3E661-D6B9-496B-A277-408D06092DCA}" destId="{898D3328-8AAD-42D0-94D2-8FA3FEC7666F}" srcOrd="1" destOrd="0" presId="urn:microsoft.com/office/officeart/2008/layout/HalfCircleOrganizationChart"/>
    <dgm:cxn modelId="{956E1A00-D7BB-4052-9881-51F25E8C2665}" type="presParOf" srcId="{898D3328-8AAD-42D0-94D2-8FA3FEC7666F}" destId="{18F2F116-D8BA-4EB2-816F-F332B1CD941F}" srcOrd="0" destOrd="0" presId="urn:microsoft.com/office/officeart/2008/layout/HalfCircleOrganizationChart"/>
    <dgm:cxn modelId="{FFA7CB8B-B0FE-44BE-B49A-A9C891FE644F}" type="presParOf" srcId="{18F2F116-D8BA-4EB2-816F-F332B1CD941F}" destId="{204ACB9F-6A35-4D5B-8F34-E41343AD8E50}" srcOrd="0" destOrd="0" presId="urn:microsoft.com/office/officeart/2008/layout/HalfCircleOrganizationChart"/>
    <dgm:cxn modelId="{D0D4605C-22D7-4450-8E96-ECE959EAD7B6}" type="presParOf" srcId="{18F2F116-D8BA-4EB2-816F-F332B1CD941F}" destId="{8BA0ADDD-857E-4DD6-B1E7-5DBCAC203663}" srcOrd="1" destOrd="0" presId="urn:microsoft.com/office/officeart/2008/layout/HalfCircleOrganizationChart"/>
    <dgm:cxn modelId="{EE712B29-9E5A-46B1-BD4D-27E38C8E4BDE}" type="presParOf" srcId="{18F2F116-D8BA-4EB2-816F-F332B1CD941F}" destId="{B5560EC4-D11F-4A00-92BC-F2D31675BF0C}" srcOrd="2" destOrd="0" presId="urn:microsoft.com/office/officeart/2008/layout/HalfCircleOrganizationChart"/>
    <dgm:cxn modelId="{55610EF8-F0F3-4934-916D-319605710E60}" type="presParOf" srcId="{18F2F116-D8BA-4EB2-816F-F332B1CD941F}" destId="{C5E8C788-AB82-47AD-87E6-B6B7041EBE4D}" srcOrd="3" destOrd="0" presId="urn:microsoft.com/office/officeart/2008/layout/HalfCircleOrganizationChart"/>
    <dgm:cxn modelId="{25C9DBBD-6ED1-42BD-B45C-8162BB26075A}" type="presParOf" srcId="{898D3328-8AAD-42D0-94D2-8FA3FEC7666F}" destId="{1E976D59-C8AD-41BA-84FD-4318DBFB496C}" srcOrd="1" destOrd="0" presId="urn:microsoft.com/office/officeart/2008/layout/HalfCircleOrganizationChart"/>
    <dgm:cxn modelId="{9C1092FD-6393-43CC-B9DA-B6A4DABDE305}" type="presParOf" srcId="{1E976D59-C8AD-41BA-84FD-4318DBFB496C}" destId="{C64C840D-0E99-43C9-8765-3D26B8EC046C}" srcOrd="0" destOrd="0" presId="urn:microsoft.com/office/officeart/2008/layout/HalfCircleOrganizationChart"/>
    <dgm:cxn modelId="{A861CCEB-11C2-4E61-8500-B3E91CB6DB71}" type="presParOf" srcId="{1E976D59-C8AD-41BA-84FD-4318DBFB496C}" destId="{13375BB3-1446-4CEE-A497-1F0081AC3122}" srcOrd="1" destOrd="0" presId="urn:microsoft.com/office/officeart/2008/layout/HalfCircleOrganizationChart"/>
    <dgm:cxn modelId="{21525555-7347-4923-A9C2-928DB6E7416B}" type="presParOf" srcId="{13375BB3-1446-4CEE-A497-1F0081AC3122}" destId="{4CF41055-0CDF-4978-B36D-19D4BC697CCF}" srcOrd="0" destOrd="0" presId="urn:microsoft.com/office/officeart/2008/layout/HalfCircleOrganizationChart"/>
    <dgm:cxn modelId="{BFD02C48-3FE5-41FD-B285-3A0FA6474FE3}" type="presParOf" srcId="{4CF41055-0CDF-4978-B36D-19D4BC697CCF}" destId="{CA60E2DC-F906-4647-88BA-D09A239AFE44}" srcOrd="0" destOrd="0" presId="urn:microsoft.com/office/officeart/2008/layout/HalfCircleOrganizationChart"/>
    <dgm:cxn modelId="{EC1CBDA2-C07C-4B4E-AF1D-905042FAF151}" type="presParOf" srcId="{4CF41055-0CDF-4978-B36D-19D4BC697CCF}" destId="{033BF473-5811-495C-BC10-685227259104}" srcOrd="1" destOrd="0" presId="urn:microsoft.com/office/officeart/2008/layout/HalfCircleOrganizationChart"/>
    <dgm:cxn modelId="{87E035D8-BAE5-4530-B2C8-F647CCF5886A}" type="presParOf" srcId="{4CF41055-0CDF-4978-B36D-19D4BC697CCF}" destId="{268A29F3-A96C-4F6E-ABE2-9A200C518E03}" srcOrd="2" destOrd="0" presId="urn:microsoft.com/office/officeart/2008/layout/HalfCircleOrganizationChart"/>
    <dgm:cxn modelId="{6F1EF3AD-6A44-4C3B-A19D-CC863B275B18}" type="presParOf" srcId="{4CF41055-0CDF-4978-B36D-19D4BC697CCF}" destId="{E30B4AD4-1AFD-4BCA-8A05-33FC2180D670}" srcOrd="3" destOrd="0" presId="urn:microsoft.com/office/officeart/2008/layout/HalfCircleOrganizationChart"/>
    <dgm:cxn modelId="{A2C3183F-3DE2-4A84-B9EA-83583DBA36AE}" type="presParOf" srcId="{13375BB3-1446-4CEE-A497-1F0081AC3122}" destId="{E230FAEA-3DB7-4DC2-98BC-4B3FA172C888}" srcOrd="1" destOrd="0" presId="urn:microsoft.com/office/officeart/2008/layout/HalfCircleOrganizationChart"/>
    <dgm:cxn modelId="{A65C06C1-31BE-45B3-9503-BE143B99B307}" type="presParOf" srcId="{13375BB3-1446-4CEE-A497-1F0081AC3122}" destId="{CE0BB173-A1F8-4A21-B960-162F9E871180}" srcOrd="2" destOrd="0" presId="urn:microsoft.com/office/officeart/2008/layout/HalfCircleOrganizationChart"/>
    <dgm:cxn modelId="{798CCE93-0725-43E5-B205-BBC8BF1D4EB3}" type="presParOf" srcId="{1E976D59-C8AD-41BA-84FD-4318DBFB496C}" destId="{F58BC3D6-9E22-42D4-88A4-008B755F2F5A}" srcOrd="2" destOrd="0" presId="urn:microsoft.com/office/officeart/2008/layout/HalfCircleOrganizationChart"/>
    <dgm:cxn modelId="{412FC041-AD27-46D4-BF05-982D2E8FA251}" type="presParOf" srcId="{1E976D59-C8AD-41BA-84FD-4318DBFB496C}" destId="{162413D8-FFB2-460B-A552-F4E17F9F5529}" srcOrd="3" destOrd="0" presId="urn:microsoft.com/office/officeart/2008/layout/HalfCircleOrganizationChart"/>
    <dgm:cxn modelId="{7595E80F-8431-4B28-AD0D-AC1A85CCC560}" type="presParOf" srcId="{162413D8-FFB2-460B-A552-F4E17F9F5529}" destId="{9F755489-243C-4E75-852A-C801198C0860}" srcOrd="0" destOrd="0" presId="urn:microsoft.com/office/officeart/2008/layout/HalfCircleOrganizationChart"/>
    <dgm:cxn modelId="{9B5F1015-BB7C-416D-8B95-9F432DDED631}" type="presParOf" srcId="{9F755489-243C-4E75-852A-C801198C0860}" destId="{30EC8FEB-4BB4-4BCB-808D-C58030C4FA26}" srcOrd="0" destOrd="0" presId="urn:microsoft.com/office/officeart/2008/layout/HalfCircleOrganizationChart"/>
    <dgm:cxn modelId="{D07C92AD-BF36-4F69-B540-2B5DDE60EA08}" type="presParOf" srcId="{9F755489-243C-4E75-852A-C801198C0860}" destId="{26FB193F-F847-4960-93D2-497AF769DFD8}" srcOrd="1" destOrd="0" presId="urn:microsoft.com/office/officeart/2008/layout/HalfCircleOrganizationChart"/>
    <dgm:cxn modelId="{493EF8C5-7479-4D9B-943C-4E3E27AB3B8B}" type="presParOf" srcId="{9F755489-243C-4E75-852A-C801198C0860}" destId="{D64804AA-62D0-4DD9-B507-0C6C0234D731}" srcOrd="2" destOrd="0" presId="urn:microsoft.com/office/officeart/2008/layout/HalfCircleOrganizationChart"/>
    <dgm:cxn modelId="{CC79FBB8-7139-4F25-897C-FFCF3D200BD8}" type="presParOf" srcId="{9F755489-243C-4E75-852A-C801198C0860}" destId="{8BF6E4A1-369D-4E69-B470-233C29AB369C}" srcOrd="3" destOrd="0" presId="urn:microsoft.com/office/officeart/2008/layout/HalfCircleOrganizationChart"/>
    <dgm:cxn modelId="{8A36D791-813E-45A8-BE5E-0E388A317C4C}" type="presParOf" srcId="{162413D8-FFB2-460B-A552-F4E17F9F5529}" destId="{936939D3-5898-4CDE-9C4C-E363BE647CE3}" srcOrd="1" destOrd="0" presId="urn:microsoft.com/office/officeart/2008/layout/HalfCircleOrganizationChart"/>
    <dgm:cxn modelId="{D357E04B-0BE8-40CA-8269-867E283E9D25}" type="presParOf" srcId="{162413D8-FFB2-460B-A552-F4E17F9F5529}" destId="{E9D8AF62-FB1A-43C3-8C06-DCE09A76A808}" srcOrd="2" destOrd="0" presId="urn:microsoft.com/office/officeart/2008/layout/HalfCircleOrganizationChart"/>
    <dgm:cxn modelId="{40BDF82B-63BB-457E-BEA4-20A70B2F3E08}" type="presParOf" srcId="{898D3328-8AAD-42D0-94D2-8FA3FEC7666F}" destId="{A900E193-1ED5-433A-B6DF-10D005B04422}" srcOrd="2" destOrd="0" presId="urn:microsoft.com/office/officeart/2008/layout/HalfCircleOrganizationChart"/>
    <dgm:cxn modelId="{393F3362-B7A5-478A-969A-8900641BAC03}" type="presParOf" srcId="{84F3E661-D6B9-496B-A277-408D06092DCA}" destId="{475A6206-3E84-4250-AF6E-6009BE10EAAB}" srcOrd="2" destOrd="0" presId="urn:microsoft.com/office/officeart/2008/layout/HalfCircleOrganizationChart"/>
    <dgm:cxn modelId="{54948C0F-73B2-425C-B55F-E5B0B34DAF2A}" type="presParOf" srcId="{84F3E661-D6B9-496B-A277-408D06092DCA}" destId="{CC047729-D98D-4A13-B049-5D8C36B3D275}" srcOrd="3" destOrd="0" presId="urn:microsoft.com/office/officeart/2008/layout/HalfCircleOrganizationChart"/>
    <dgm:cxn modelId="{308527D6-11B8-4A60-B1F8-ECD344A83F78}" type="presParOf" srcId="{CC047729-D98D-4A13-B049-5D8C36B3D275}" destId="{4EBF78BA-080B-4CEC-ABA7-880ABB7FF1A8}" srcOrd="0" destOrd="0" presId="urn:microsoft.com/office/officeart/2008/layout/HalfCircleOrganizationChart"/>
    <dgm:cxn modelId="{08C760A5-BDDA-41CE-AC22-112CBD3ED25B}" type="presParOf" srcId="{4EBF78BA-080B-4CEC-ABA7-880ABB7FF1A8}" destId="{2AAA1B5C-B9AA-4CC3-AC60-E85B498EEE39}" srcOrd="0" destOrd="0" presId="urn:microsoft.com/office/officeart/2008/layout/HalfCircleOrganizationChart"/>
    <dgm:cxn modelId="{9F719178-C8B6-492C-B3D5-46237B4F3BF6}" type="presParOf" srcId="{4EBF78BA-080B-4CEC-ABA7-880ABB7FF1A8}" destId="{F4F9BE7E-0A08-4098-8881-2AC5DF68DD13}" srcOrd="1" destOrd="0" presId="urn:microsoft.com/office/officeart/2008/layout/HalfCircleOrganizationChart"/>
    <dgm:cxn modelId="{75E72C69-0A02-47EA-B5AF-C22380605B03}" type="presParOf" srcId="{4EBF78BA-080B-4CEC-ABA7-880ABB7FF1A8}" destId="{53CE40D2-8431-4715-B7DC-91BFB901E906}" srcOrd="2" destOrd="0" presId="urn:microsoft.com/office/officeart/2008/layout/HalfCircleOrganizationChart"/>
    <dgm:cxn modelId="{0B527362-7D11-431C-83C5-77BDC05D4962}" type="presParOf" srcId="{4EBF78BA-080B-4CEC-ABA7-880ABB7FF1A8}" destId="{F7D5A366-7F6D-4048-8C94-B71A5186F7B3}" srcOrd="3" destOrd="0" presId="urn:microsoft.com/office/officeart/2008/layout/HalfCircleOrganizationChart"/>
    <dgm:cxn modelId="{E5823E1A-13FB-47D5-BE17-D6772325FF1A}" type="presParOf" srcId="{CC047729-D98D-4A13-B049-5D8C36B3D275}" destId="{A5F63C25-A556-4D57-A520-E2370A052F3F}" srcOrd="1" destOrd="0" presId="urn:microsoft.com/office/officeart/2008/layout/HalfCircleOrganizationChart"/>
    <dgm:cxn modelId="{9C5847DF-5B5D-4B45-9F75-FEFA9E147603}" type="presParOf" srcId="{A5F63C25-A556-4D57-A520-E2370A052F3F}" destId="{0AABC0EC-8AF5-447F-A60A-9CCDAAF122F5}" srcOrd="0" destOrd="0" presId="urn:microsoft.com/office/officeart/2008/layout/HalfCircleOrganizationChart"/>
    <dgm:cxn modelId="{E456CD6C-AA73-4658-86A9-EE304C126A70}" type="presParOf" srcId="{A5F63C25-A556-4D57-A520-E2370A052F3F}" destId="{B884832F-A8E5-4493-B55C-F0B72EA9CA00}" srcOrd="1" destOrd="0" presId="urn:microsoft.com/office/officeart/2008/layout/HalfCircleOrganizationChart"/>
    <dgm:cxn modelId="{753A924C-F28F-40EB-A936-A52A636084BD}" type="presParOf" srcId="{B884832F-A8E5-4493-B55C-F0B72EA9CA00}" destId="{EA97603C-3693-4D3D-9AF6-6000D304404B}" srcOrd="0" destOrd="0" presId="urn:microsoft.com/office/officeart/2008/layout/HalfCircleOrganizationChart"/>
    <dgm:cxn modelId="{EBC330A8-6342-488A-9113-E193A37940C4}" type="presParOf" srcId="{EA97603C-3693-4D3D-9AF6-6000D304404B}" destId="{81032794-16B5-462F-998E-ECFC218F1EE2}" srcOrd="0" destOrd="0" presId="urn:microsoft.com/office/officeart/2008/layout/HalfCircleOrganizationChart"/>
    <dgm:cxn modelId="{9DFC190A-B1B5-434F-B255-296EB0ECD10F}" type="presParOf" srcId="{EA97603C-3693-4D3D-9AF6-6000D304404B}" destId="{0EE19346-9448-4E06-A11E-9A6948EFC139}" srcOrd="1" destOrd="0" presId="urn:microsoft.com/office/officeart/2008/layout/HalfCircleOrganizationChart"/>
    <dgm:cxn modelId="{901BDCEB-43E1-4DE9-82A4-33B65C121772}" type="presParOf" srcId="{EA97603C-3693-4D3D-9AF6-6000D304404B}" destId="{AD77370A-95A0-4AE1-82DD-9C31D2FB32F7}" srcOrd="2" destOrd="0" presId="urn:microsoft.com/office/officeart/2008/layout/HalfCircleOrganizationChart"/>
    <dgm:cxn modelId="{BB9270B8-ADD7-41FC-BB5C-2F8B63C05242}" type="presParOf" srcId="{EA97603C-3693-4D3D-9AF6-6000D304404B}" destId="{07852BC4-67AE-43CC-978B-017FEAA56E36}" srcOrd="3" destOrd="0" presId="urn:microsoft.com/office/officeart/2008/layout/HalfCircleOrganizationChart"/>
    <dgm:cxn modelId="{56403425-6261-4E0E-A134-1FD91C51941A}" type="presParOf" srcId="{B884832F-A8E5-4493-B55C-F0B72EA9CA00}" destId="{02C0B2D9-0C9C-4F9E-926A-7507472E7701}" srcOrd="1" destOrd="0" presId="urn:microsoft.com/office/officeart/2008/layout/HalfCircleOrganizationChart"/>
    <dgm:cxn modelId="{1E14AFF4-086C-471D-9EDB-E45A46B24F9C}" type="presParOf" srcId="{B884832F-A8E5-4493-B55C-F0B72EA9CA00}" destId="{3888D8A5-A365-4A9D-8FE0-A2B5A23CEDC4}" srcOrd="2" destOrd="0" presId="urn:microsoft.com/office/officeart/2008/layout/HalfCircleOrganizationChart"/>
    <dgm:cxn modelId="{62B09CE7-648E-48EF-80D9-6EE505496443}" type="presParOf" srcId="{A5F63C25-A556-4D57-A520-E2370A052F3F}" destId="{5CE55521-E232-4D52-A464-0A7173874FF0}" srcOrd="2" destOrd="0" presId="urn:microsoft.com/office/officeart/2008/layout/HalfCircleOrganizationChart"/>
    <dgm:cxn modelId="{1C4E0C48-ECCB-41E7-A635-D6E6A1CD2872}" type="presParOf" srcId="{A5F63C25-A556-4D57-A520-E2370A052F3F}" destId="{38825B74-410B-4748-BDAF-D438B0EBF760}" srcOrd="3" destOrd="0" presId="urn:microsoft.com/office/officeart/2008/layout/HalfCircleOrganizationChart"/>
    <dgm:cxn modelId="{7CFEA78A-5488-48E6-B7D9-74609D2ABC44}" type="presParOf" srcId="{38825B74-410B-4748-BDAF-D438B0EBF760}" destId="{00E30DEB-FAC6-4211-9BC2-0D4726EA2B74}" srcOrd="0" destOrd="0" presId="urn:microsoft.com/office/officeart/2008/layout/HalfCircleOrganizationChart"/>
    <dgm:cxn modelId="{E86C4902-4D67-472C-B69B-78FCC46C7FCF}" type="presParOf" srcId="{00E30DEB-FAC6-4211-9BC2-0D4726EA2B74}" destId="{3ACC8134-B4F4-4863-8580-BA6D65FB050E}" srcOrd="0" destOrd="0" presId="urn:microsoft.com/office/officeart/2008/layout/HalfCircleOrganizationChart"/>
    <dgm:cxn modelId="{F16B69A0-5EE6-4317-9EC8-597BEF7E22D0}" type="presParOf" srcId="{00E30DEB-FAC6-4211-9BC2-0D4726EA2B74}" destId="{AB20DB89-4893-49C2-90E6-598A2C1FE954}" srcOrd="1" destOrd="0" presId="urn:microsoft.com/office/officeart/2008/layout/HalfCircleOrganizationChart"/>
    <dgm:cxn modelId="{CE49939E-C2AA-4F9E-A032-CE0727190225}" type="presParOf" srcId="{00E30DEB-FAC6-4211-9BC2-0D4726EA2B74}" destId="{1812E311-8BB4-4077-8F7D-87760A58891C}" srcOrd="2" destOrd="0" presId="urn:microsoft.com/office/officeart/2008/layout/HalfCircleOrganizationChart"/>
    <dgm:cxn modelId="{B1227E7D-8F54-496F-B9BF-29B0FCD8E587}" type="presParOf" srcId="{00E30DEB-FAC6-4211-9BC2-0D4726EA2B74}" destId="{21BB2FA9-6F7B-41FC-9DA3-00400B3EBB23}" srcOrd="3" destOrd="0" presId="urn:microsoft.com/office/officeart/2008/layout/HalfCircleOrganizationChart"/>
    <dgm:cxn modelId="{CD22EA45-BA87-415B-A271-528EF5A20A6D}" type="presParOf" srcId="{38825B74-410B-4748-BDAF-D438B0EBF760}" destId="{781FA3FE-99D7-45A6-AD1A-2CE14E3F2A36}" srcOrd="1" destOrd="0" presId="urn:microsoft.com/office/officeart/2008/layout/HalfCircleOrganizationChart"/>
    <dgm:cxn modelId="{9F47E7E4-887C-4B9F-BE04-D25B9B58AB14}" type="presParOf" srcId="{38825B74-410B-4748-BDAF-D438B0EBF760}" destId="{88B8DDEA-C25B-4309-8429-CC8CA4C96CF5}" srcOrd="2" destOrd="0" presId="urn:microsoft.com/office/officeart/2008/layout/HalfCircleOrganizationChart"/>
    <dgm:cxn modelId="{2A66CB5E-5285-4FD3-8424-B5AAC12B94E2}" type="presParOf" srcId="{CC047729-D98D-4A13-B049-5D8C36B3D275}" destId="{1C5836AB-9E80-4869-B38D-BE3581FC178D}" srcOrd="2" destOrd="0" presId="urn:microsoft.com/office/officeart/2008/layout/HalfCircleOrganizationChart"/>
    <dgm:cxn modelId="{934DFE2D-6410-49E0-9505-3B4D656D9BA1}" type="presParOf" srcId="{01F6D944-6792-4563-B8A6-52D153509F0C}" destId="{4CB5697F-67A5-4F4C-9143-8EB24DDCA6D1}" srcOrd="2" destOrd="0" presId="urn:microsoft.com/office/officeart/2008/layout/HalfCircleOrganizationChart"/>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55521-E232-4D52-A464-0A7173874FF0}">
      <dsp:nvSpPr>
        <dsp:cNvPr id="0" name=""/>
        <dsp:cNvSpPr/>
      </dsp:nvSpPr>
      <dsp:spPr>
        <a:xfrm>
          <a:off x="8135615" y="3421688"/>
          <a:ext cx="967887" cy="585908"/>
        </a:xfrm>
        <a:custGeom>
          <a:avLst/>
          <a:gdLst/>
          <a:ahLst/>
          <a:cxnLst/>
          <a:rect l="0" t="0" r="0" b="0"/>
          <a:pathLst>
            <a:path>
              <a:moveTo>
                <a:pt x="0" y="0"/>
              </a:moveTo>
              <a:lnTo>
                <a:pt x="0" y="585908"/>
              </a:lnTo>
              <a:lnTo>
                <a:pt x="967887" y="585908"/>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ABC0EC-8AF5-447F-A60A-9CCDAAF122F5}">
      <dsp:nvSpPr>
        <dsp:cNvPr id="0" name=""/>
        <dsp:cNvSpPr/>
      </dsp:nvSpPr>
      <dsp:spPr>
        <a:xfrm>
          <a:off x="8135615" y="3421688"/>
          <a:ext cx="150194" cy="1546548"/>
        </a:xfrm>
        <a:custGeom>
          <a:avLst/>
          <a:gdLst/>
          <a:ahLst/>
          <a:cxnLst/>
          <a:rect l="0" t="0" r="0" b="0"/>
          <a:pathLst>
            <a:path>
              <a:moveTo>
                <a:pt x="0" y="0"/>
              </a:moveTo>
              <a:lnTo>
                <a:pt x="0" y="1546548"/>
              </a:lnTo>
              <a:lnTo>
                <a:pt x="150194" y="1546548"/>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5A6206-3E84-4250-AF6E-6009BE10EAAB}">
      <dsp:nvSpPr>
        <dsp:cNvPr id="0" name=""/>
        <dsp:cNvSpPr/>
      </dsp:nvSpPr>
      <dsp:spPr>
        <a:xfrm>
          <a:off x="5432709" y="1405387"/>
          <a:ext cx="2702905" cy="937779"/>
        </a:xfrm>
        <a:custGeom>
          <a:avLst/>
          <a:gdLst/>
          <a:ahLst/>
          <a:cxnLst/>
          <a:rect l="0" t="0" r="0" b="0"/>
          <a:pathLst>
            <a:path>
              <a:moveTo>
                <a:pt x="0" y="0"/>
              </a:moveTo>
              <a:lnTo>
                <a:pt x="0" y="711289"/>
              </a:lnTo>
              <a:lnTo>
                <a:pt x="2702905" y="711289"/>
              </a:lnTo>
              <a:lnTo>
                <a:pt x="2702905" y="937779"/>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8BC3D6-9E22-42D4-88A4-008B755F2F5A}">
      <dsp:nvSpPr>
        <dsp:cNvPr id="0" name=""/>
        <dsp:cNvSpPr/>
      </dsp:nvSpPr>
      <dsp:spPr>
        <a:xfrm>
          <a:off x="3272064" y="3421688"/>
          <a:ext cx="923732" cy="535119"/>
        </a:xfrm>
        <a:custGeom>
          <a:avLst/>
          <a:gdLst/>
          <a:ahLst/>
          <a:cxnLst/>
          <a:rect l="0" t="0" r="0" b="0"/>
          <a:pathLst>
            <a:path>
              <a:moveTo>
                <a:pt x="0" y="0"/>
              </a:moveTo>
              <a:lnTo>
                <a:pt x="0" y="535119"/>
              </a:lnTo>
              <a:lnTo>
                <a:pt x="923732" y="535119"/>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4C840D-0E99-43C9-8765-3D26B8EC046C}">
      <dsp:nvSpPr>
        <dsp:cNvPr id="0" name=""/>
        <dsp:cNvSpPr/>
      </dsp:nvSpPr>
      <dsp:spPr>
        <a:xfrm>
          <a:off x="3064448" y="3421688"/>
          <a:ext cx="207615" cy="1567783"/>
        </a:xfrm>
        <a:custGeom>
          <a:avLst/>
          <a:gdLst/>
          <a:ahLst/>
          <a:cxnLst/>
          <a:rect l="0" t="0" r="0" b="0"/>
          <a:pathLst>
            <a:path>
              <a:moveTo>
                <a:pt x="207615" y="0"/>
              </a:moveTo>
              <a:lnTo>
                <a:pt x="207615" y="1567783"/>
              </a:lnTo>
              <a:lnTo>
                <a:pt x="0" y="156778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210C7F-FAB2-423B-B78D-9E44F1AFC860}">
      <dsp:nvSpPr>
        <dsp:cNvPr id="0" name=""/>
        <dsp:cNvSpPr/>
      </dsp:nvSpPr>
      <dsp:spPr>
        <a:xfrm>
          <a:off x="3272064" y="1405387"/>
          <a:ext cx="2160645" cy="937779"/>
        </a:xfrm>
        <a:custGeom>
          <a:avLst/>
          <a:gdLst/>
          <a:ahLst/>
          <a:cxnLst/>
          <a:rect l="0" t="0" r="0" b="0"/>
          <a:pathLst>
            <a:path>
              <a:moveTo>
                <a:pt x="2160645" y="0"/>
              </a:moveTo>
              <a:lnTo>
                <a:pt x="2160645" y="711289"/>
              </a:lnTo>
              <a:lnTo>
                <a:pt x="0" y="711289"/>
              </a:lnTo>
              <a:lnTo>
                <a:pt x="0" y="937779"/>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2335A3-98DD-4F47-956C-A58C5F3792AC}">
      <dsp:nvSpPr>
        <dsp:cNvPr id="0" name=""/>
        <dsp:cNvSpPr/>
      </dsp:nvSpPr>
      <dsp:spPr>
        <a:xfrm>
          <a:off x="4893449" y="326865"/>
          <a:ext cx="1078521" cy="1078521"/>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322641-F7AA-4822-A59A-EB0921C55454}">
      <dsp:nvSpPr>
        <dsp:cNvPr id="0" name=""/>
        <dsp:cNvSpPr/>
      </dsp:nvSpPr>
      <dsp:spPr>
        <a:xfrm>
          <a:off x="4893449" y="326865"/>
          <a:ext cx="1078521" cy="1078521"/>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731648-ECB8-43E1-AE9A-A4661BEEF184}">
      <dsp:nvSpPr>
        <dsp:cNvPr id="0" name=""/>
        <dsp:cNvSpPr/>
      </dsp:nvSpPr>
      <dsp:spPr>
        <a:xfrm>
          <a:off x="4354188" y="520999"/>
          <a:ext cx="2157043" cy="69025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System Event / User Reported Incident</a:t>
          </a:r>
        </a:p>
      </dsp:txBody>
      <dsp:txXfrm>
        <a:off x="4354188" y="520999"/>
        <a:ext cx="2157043" cy="690253"/>
      </dsp:txXfrm>
    </dsp:sp>
    <dsp:sp modelId="{8BA0ADDD-857E-4DD6-B1E7-5DBCAC203663}">
      <dsp:nvSpPr>
        <dsp:cNvPr id="0" name=""/>
        <dsp:cNvSpPr/>
      </dsp:nvSpPr>
      <dsp:spPr>
        <a:xfrm>
          <a:off x="2732803" y="2343166"/>
          <a:ext cx="1078521" cy="1078521"/>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60EC4-D11F-4A00-92BC-F2D31675BF0C}">
      <dsp:nvSpPr>
        <dsp:cNvPr id="0" name=""/>
        <dsp:cNvSpPr/>
      </dsp:nvSpPr>
      <dsp:spPr>
        <a:xfrm>
          <a:off x="2732803" y="2343166"/>
          <a:ext cx="1078521" cy="1078521"/>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4ACB9F-6A35-4D5B-8F34-E41343AD8E50}">
      <dsp:nvSpPr>
        <dsp:cNvPr id="0" name=""/>
        <dsp:cNvSpPr/>
      </dsp:nvSpPr>
      <dsp:spPr>
        <a:xfrm>
          <a:off x="2193542" y="2537300"/>
          <a:ext cx="2157043" cy="69025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Use existing notebooks</a:t>
          </a:r>
        </a:p>
      </dsp:txBody>
      <dsp:txXfrm>
        <a:off x="2193542" y="2537300"/>
        <a:ext cx="2157043" cy="690253"/>
      </dsp:txXfrm>
    </dsp:sp>
    <dsp:sp modelId="{033BF473-5811-495C-BC10-685227259104}">
      <dsp:nvSpPr>
        <dsp:cNvPr id="0" name=""/>
        <dsp:cNvSpPr/>
      </dsp:nvSpPr>
      <dsp:spPr>
        <a:xfrm>
          <a:off x="2115349" y="4795338"/>
          <a:ext cx="1078521" cy="1078521"/>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8A29F3-A96C-4F6E-ABE2-9A200C518E03}">
      <dsp:nvSpPr>
        <dsp:cNvPr id="0" name=""/>
        <dsp:cNvSpPr/>
      </dsp:nvSpPr>
      <dsp:spPr>
        <a:xfrm>
          <a:off x="2115349" y="4795338"/>
          <a:ext cx="1078521" cy="1078521"/>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60E2DC-F906-4647-88BA-D09A239AFE44}">
      <dsp:nvSpPr>
        <dsp:cNvPr id="0" name=""/>
        <dsp:cNvSpPr/>
      </dsp:nvSpPr>
      <dsp:spPr>
        <a:xfrm>
          <a:off x="1576088" y="4989472"/>
          <a:ext cx="2157043" cy="69025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Update notebook</a:t>
          </a:r>
          <a:br>
            <a:rPr lang="en-US" sz="1800" kern="1200"/>
          </a:br>
          <a:r>
            <a:rPr lang="en-US" sz="1800" kern="1200"/>
            <a:t>if necessary</a:t>
          </a:r>
        </a:p>
      </dsp:txBody>
      <dsp:txXfrm>
        <a:off x="1576088" y="4989472"/>
        <a:ext cx="2157043" cy="690253"/>
      </dsp:txXfrm>
    </dsp:sp>
    <dsp:sp modelId="{26FB193F-F847-4960-93D2-497AF769DFD8}">
      <dsp:nvSpPr>
        <dsp:cNvPr id="0" name=""/>
        <dsp:cNvSpPr/>
      </dsp:nvSpPr>
      <dsp:spPr>
        <a:xfrm>
          <a:off x="4066373" y="3762673"/>
          <a:ext cx="1078521" cy="1078521"/>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4804AA-62D0-4DD9-B507-0C6C0234D731}">
      <dsp:nvSpPr>
        <dsp:cNvPr id="0" name=""/>
        <dsp:cNvSpPr/>
      </dsp:nvSpPr>
      <dsp:spPr>
        <a:xfrm>
          <a:off x="4066373" y="3762673"/>
          <a:ext cx="1078521" cy="1078521"/>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C8FEB-4BB4-4BCB-808D-C58030C4FA26}">
      <dsp:nvSpPr>
        <dsp:cNvPr id="0" name=""/>
        <dsp:cNvSpPr/>
      </dsp:nvSpPr>
      <dsp:spPr>
        <a:xfrm>
          <a:off x="3527112" y="3956807"/>
          <a:ext cx="2157043" cy="69025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Rate existing notebooks</a:t>
          </a:r>
        </a:p>
      </dsp:txBody>
      <dsp:txXfrm>
        <a:off x="3527112" y="3956807"/>
        <a:ext cx="2157043" cy="690253"/>
      </dsp:txXfrm>
    </dsp:sp>
    <dsp:sp modelId="{F4F9BE7E-0A08-4098-8881-2AC5DF68DD13}">
      <dsp:nvSpPr>
        <dsp:cNvPr id="0" name=""/>
        <dsp:cNvSpPr/>
      </dsp:nvSpPr>
      <dsp:spPr>
        <a:xfrm>
          <a:off x="7596354" y="2343166"/>
          <a:ext cx="1078521" cy="1078521"/>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CE40D2-8431-4715-B7DC-91BFB901E906}">
      <dsp:nvSpPr>
        <dsp:cNvPr id="0" name=""/>
        <dsp:cNvSpPr/>
      </dsp:nvSpPr>
      <dsp:spPr>
        <a:xfrm>
          <a:off x="7596354" y="2343166"/>
          <a:ext cx="1078521" cy="1078521"/>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AA1B5C-B9AA-4CC3-AC60-E85B498EEE39}">
      <dsp:nvSpPr>
        <dsp:cNvPr id="0" name=""/>
        <dsp:cNvSpPr/>
      </dsp:nvSpPr>
      <dsp:spPr>
        <a:xfrm>
          <a:off x="7057093" y="2537300"/>
          <a:ext cx="2157043" cy="69025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Create new notebooks</a:t>
          </a:r>
        </a:p>
      </dsp:txBody>
      <dsp:txXfrm>
        <a:off x="7057093" y="2537300"/>
        <a:ext cx="2157043" cy="690253"/>
      </dsp:txXfrm>
    </dsp:sp>
    <dsp:sp modelId="{0EE19346-9448-4E06-A11E-9A6948EFC139}">
      <dsp:nvSpPr>
        <dsp:cNvPr id="0" name=""/>
        <dsp:cNvSpPr/>
      </dsp:nvSpPr>
      <dsp:spPr>
        <a:xfrm>
          <a:off x="8156387" y="4774103"/>
          <a:ext cx="1078521" cy="1078521"/>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77370A-95A0-4AE1-82DD-9C31D2FB32F7}">
      <dsp:nvSpPr>
        <dsp:cNvPr id="0" name=""/>
        <dsp:cNvSpPr/>
      </dsp:nvSpPr>
      <dsp:spPr>
        <a:xfrm>
          <a:off x="8156387" y="4774103"/>
          <a:ext cx="1078521" cy="1078521"/>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032794-16B5-462F-998E-ECFC218F1EE2}">
      <dsp:nvSpPr>
        <dsp:cNvPr id="0" name=""/>
        <dsp:cNvSpPr/>
      </dsp:nvSpPr>
      <dsp:spPr>
        <a:xfrm>
          <a:off x="7617126" y="4968236"/>
          <a:ext cx="2157043" cy="69025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Add reusable notebook</a:t>
          </a:r>
        </a:p>
      </dsp:txBody>
      <dsp:txXfrm>
        <a:off x="7617126" y="4968236"/>
        <a:ext cx="2157043" cy="690253"/>
      </dsp:txXfrm>
    </dsp:sp>
    <dsp:sp modelId="{AB20DB89-4893-49C2-90E6-598A2C1FE954}">
      <dsp:nvSpPr>
        <dsp:cNvPr id="0" name=""/>
        <dsp:cNvSpPr/>
      </dsp:nvSpPr>
      <dsp:spPr>
        <a:xfrm>
          <a:off x="8974079" y="3813462"/>
          <a:ext cx="1078521" cy="1078521"/>
        </a:xfrm>
        <a:prstGeom prst="arc">
          <a:avLst>
            <a:gd name="adj1" fmla="val 13200000"/>
            <a:gd name="adj2" fmla="val 192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12E311-8BB4-4077-8F7D-87760A58891C}">
      <dsp:nvSpPr>
        <dsp:cNvPr id="0" name=""/>
        <dsp:cNvSpPr/>
      </dsp:nvSpPr>
      <dsp:spPr>
        <a:xfrm>
          <a:off x="8974079" y="3813462"/>
          <a:ext cx="1078521" cy="1078521"/>
        </a:xfrm>
        <a:prstGeom prst="arc">
          <a:avLst>
            <a:gd name="adj1" fmla="val 2400000"/>
            <a:gd name="adj2" fmla="val 840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CC8134-B4F4-4863-8580-BA6D65FB050E}">
      <dsp:nvSpPr>
        <dsp:cNvPr id="0" name=""/>
        <dsp:cNvSpPr/>
      </dsp:nvSpPr>
      <dsp:spPr>
        <a:xfrm>
          <a:off x="8434818" y="4007596"/>
          <a:ext cx="2157043" cy="69025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Log </a:t>
          </a:r>
          <a:r>
            <a:rPr lang="en-US" sz="1800" kern="1200" err="1"/>
            <a:t>adhoc</a:t>
          </a:r>
          <a:r>
            <a:rPr lang="en-US" sz="1800" kern="1200"/>
            <a:t> notebook in incident system</a:t>
          </a:r>
        </a:p>
      </dsp:txBody>
      <dsp:txXfrm>
        <a:off x="8434818" y="4007596"/>
        <a:ext cx="2157043" cy="690253"/>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1/28/2021 11:40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1/28/2021 11:11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1/28/2021 11:11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2150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1/28/2021 11:11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4272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1/28/2021 11:11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6337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1/28/2021 11:11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4495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1/28/2021 11:11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4272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1/28/2021 11:11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009753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1/28/2021 11:11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1319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dirty="0">
                <a:effectLst/>
              </a:rPr>
              <a:t>Invoke-</a:t>
            </a:r>
            <a:r>
              <a:rPr lang="en-US" dirty="0" err="1">
                <a:effectLst/>
              </a:rPr>
              <a:t>ExecuteNotebook</a:t>
            </a:r>
            <a:endParaRPr lang="en-US" dirty="0">
              <a:effectLst/>
            </a:endParaRPr>
          </a:p>
          <a:p>
            <a:pPr>
              <a:buFont typeface="+mj-lt"/>
              <a:buAutoNum type="arabicPeriod"/>
            </a:pPr>
            <a:r>
              <a:rPr lang="en-US" dirty="0">
                <a:effectLst/>
              </a:rPr>
              <a:t>SOP - Export Power BI workspace</a:t>
            </a:r>
          </a:p>
          <a:p>
            <a:pPr>
              <a:buFont typeface="+mj-lt"/>
              <a:buAutoNum type="arabicPeriod"/>
            </a:pPr>
            <a:r>
              <a:rPr lang="en-US" dirty="0">
                <a:effectLst/>
              </a:rPr>
              <a:t>TSG on Query perf troubleshooting</a:t>
            </a:r>
          </a:p>
          <a:p>
            <a:pPr>
              <a:buFont typeface="+mj-lt"/>
              <a:buAutoNum type="arabicPeriod"/>
            </a:pPr>
            <a:endParaRPr lang="en-US" dirty="0">
              <a:effectLst/>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891697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1/28/2021 11:11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4495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1/28/2021 11:11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5565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1/28/2021 11:11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14478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www.sqlsaturday.com/" TargetMode="External"/><Relationship Id="rId7" Type="http://schemas.openxmlformats.org/officeDocument/2006/relationships/image" Target="../media/image38.png"/><Relationship Id="rId12" Type="http://schemas.openxmlformats.org/officeDocument/2006/relationships/image" Target="../media/image43.jpeg"/><Relationship Id="rId2" Type="http://schemas.openxmlformats.org/officeDocument/2006/relationships/hyperlink" Target="http://www.sqlpass.org/Events/24HoursofPASS.aspx" TargetMode="External"/><Relationship Id="rId1" Type="http://schemas.openxmlformats.org/officeDocument/2006/relationships/slideMaster" Target="../slideMasters/slideMaster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hyperlink" Target="http://www.sqlpass.org/PASSChapters/VirtualChapters.aspx" TargetMode="External"/><Relationship Id="rId10" Type="http://schemas.openxmlformats.org/officeDocument/2006/relationships/image" Target="../media/image41.png"/><Relationship Id="rId4" Type="http://schemas.openxmlformats.org/officeDocument/2006/relationships/hyperlink" Target="http://www.sqlpass.org/PASSChapters.aspx" TargetMode="External"/><Relationship Id="rId9" Type="http://schemas.openxmlformats.org/officeDocument/2006/relationships/image" Target="../media/image40.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0.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0.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20.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www.sqlsaturday.com/" TargetMode="External"/><Relationship Id="rId7" Type="http://schemas.openxmlformats.org/officeDocument/2006/relationships/image" Target="../media/image38.png"/><Relationship Id="rId12" Type="http://schemas.openxmlformats.org/officeDocument/2006/relationships/image" Target="../media/image43.jpeg"/><Relationship Id="rId2" Type="http://schemas.openxmlformats.org/officeDocument/2006/relationships/hyperlink" Target="http://www.sqlpass.org/Events/24HoursofPASS.aspx" TargetMode="External"/><Relationship Id="rId1" Type="http://schemas.openxmlformats.org/officeDocument/2006/relationships/slideMaster" Target="../slideMasters/slideMaster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hyperlink" Target="http://www.sqlpass.org/PASSChapters/VirtualChapters.aspx" TargetMode="External"/><Relationship Id="rId10" Type="http://schemas.openxmlformats.org/officeDocument/2006/relationships/image" Target="../media/image41.png"/><Relationship Id="rId4" Type="http://schemas.openxmlformats.org/officeDocument/2006/relationships/hyperlink" Target="http://www.sqlpass.org/PASSChapters.aspx" TargetMode="External"/><Relationship Id="rId9" Type="http://schemas.openxmlformats.org/officeDocument/2006/relationships/image" Target="../media/image4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Clean White ">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86386" y="1962020"/>
            <a:ext cx="9783152" cy="1828800"/>
          </a:xfrm>
          <a:noFill/>
        </p:spPr>
        <p:txBody>
          <a:bodyPr lIns="0" tIns="0" rIns="0" bIns="0" anchor="b" anchorCtr="0"/>
          <a:lstStyle>
            <a:lvl1pPr>
              <a:defRPr sz="4800" strike="noStrike" spc="-50" baseline="0">
                <a:solidFill>
                  <a:srgbClr val="000000"/>
                </a:solidFill>
              </a:defRPr>
            </a:lvl1pPr>
          </a:lstStyle>
          <a:p>
            <a:r>
              <a:rPr lang="en-US"/>
              <a:t>Space for a long</a:t>
            </a:r>
            <a:br>
              <a:rPr lang="en-US"/>
            </a:br>
            <a:r>
              <a:rPr lang="en-US"/>
              <a:t>project headline.</a:t>
            </a:r>
          </a:p>
        </p:txBody>
      </p:sp>
      <p:sp>
        <p:nvSpPr>
          <p:cNvPr id="9" name="TextBox 8">
            <a:extLst>
              <a:ext uri="{FF2B5EF4-FFF2-40B4-BE49-F238E27FC236}">
                <a16:creationId xmlns:a16="http://schemas.microsoft.com/office/drawing/2014/main" id="{9355DEE6-3EED-574A-8AFF-49FF27C8F887}"/>
              </a:ext>
            </a:extLst>
          </p:cNvPr>
          <p:cNvSpPr txBox="1"/>
          <p:nvPr userDrawn="1"/>
        </p:nvSpPr>
        <p:spPr>
          <a:xfrm>
            <a:off x="474162" y="4866986"/>
            <a:ext cx="1600200" cy="215444"/>
          </a:xfrm>
          <a:prstGeom prst="rect">
            <a:avLst/>
          </a:prstGeom>
          <a:noFill/>
          <a:ln>
            <a:noFill/>
          </a:ln>
        </p:spPr>
        <p:txBody>
          <a:bodyPr wrap="square" lIns="0" tIns="0" rIns="0" bIns="0" rtlCol="0">
            <a:spAutoFit/>
          </a:bodyPr>
          <a:lstStyle/>
          <a:p>
            <a:pPr algn="l"/>
            <a:r>
              <a:rPr lang="en-US" sz="1400" b="1" i="0" spc="0">
                <a:solidFill>
                  <a:srgbClr val="000000"/>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6D33CDEE-FA7B-A245-A800-8F45E827D0B8}"/>
              </a:ext>
            </a:extLst>
          </p:cNvPr>
          <p:cNvSpPr>
            <a:spLocks noGrp="1"/>
          </p:cNvSpPr>
          <p:nvPr>
            <p:ph type="body" sz="quarter" idx="14" hasCustomPrompt="1"/>
          </p:nvPr>
        </p:nvSpPr>
        <p:spPr>
          <a:xfrm>
            <a:off x="474162" y="5136723"/>
            <a:ext cx="1586996" cy="246221"/>
          </a:xfrm>
          <a:prstGeom prst="rect">
            <a:avLst/>
          </a:prstGeom>
          <a:ln>
            <a:noFill/>
          </a:ln>
        </p:spPr>
        <p:txBody>
          <a:bodyPr tIns="0" rIns="0" bIns="0"/>
          <a:lstStyle>
            <a:lvl1pPr>
              <a:defRPr sz="1600">
                <a:solidFill>
                  <a:schemeClr val="tx1"/>
                </a:solidFill>
                <a:latin typeface="Segoe UI Semilight" panose="020B0402040204020203" pitchFamily="34" charset="0"/>
                <a:cs typeface="Segoe UI Semilight" panose="020B0402040204020203" pitchFamily="34"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1/23/45</a:t>
            </a:r>
          </a:p>
        </p:txBody>
      </p:sp>
      <p:sp>
        <p:nvSpPr>
          <p:cNvPr id="20" name="TextBox 19">
            <a:extLst>
              <a:ext uri="{FF2B5EF4-FFF2-40B4-BE49-F238E27FC236}">
                <a16:creationId xmlns:a16="http://schemas.microsoft.com/office/drawing/2014/main" id="{7278BA4D-065E-C247-A303-630410368C14}"/>
              </a:ext>
            </a:extLst>
          </p:cNvPr>
          <p:cNvSpPr txBox="1"/>
          <p:nvPr userDrawn="1"/>
        </p:nvSpPr>
        <p:spPr>
          <a:xfrm>
            <a:off x="2451686" y="4866986"/>
            <a:ext cx="1600200" cy="215444"/>
          </a:xfrm>
          <a:prstGeom prst="rect">
            <a:avLst/>
          </a:prstGeom>
          <a:noFill/>
          <a:ln>
            <a:noFill/>
          </a:ln>
        </p:spPr>
        <p:txBody>
          <a:bodyPr wrap="square" lIns="0" tIns="0" rIns="0" bIns="0" rtlCol="0">
            <a:spAutoFit/>
          </a:bodyPr>
          <a:lstStyle/>
          <a:p>
            <a:pPr algn="l"/>
            <a:r>
              <a:rPr lang="en-US" sz="1400" b="1" i="0" spc="0">
                <a:solidFill>
                  <a:srgbClr val="000000"/>
                </a:solidFill>
                <a:latin typeface="Segoe UI Semibold" panose="020B0502040204020203" pitchFamily="34" charset="0"/>
                <a:cs typeface="Segoe UI Semibold" panose="020B0502040204020203" pitchFamily="34" charset="0"/>
              </a:rPr>
              <a:t>WHO</a:t>
            </a:r>
          </a:p>
        </p:txBody>
      </p:sp>
      <p:sp>
        <p:nvSpPr>
          <p:cNvPr id="21" name="Text Placeholder 4">
            <a:extLst>
              <a:ext uri="{FF2B5EF4-FFF2-40B4-BE49-F238E27FC236}">
                <a16:creationId xmlns:a16="http://schemas.microsoft.com/office/drawing/2014/main" id="{3D572481-F624-E743-A2D6-733CEE1F3406}"/>
              </a:ext>
            </a:extLst>
          </p:cNvPr>
          <p:cNvSpPr>
            <a:spLocks noGrp="1"/>
          </p:cNvSpPr>
          <p:nvPr>
            <p:ph type="body" sz="quarter" idx="17" hasCustomPrompt="1"/>
          </p:nvPr>
        </p:nvSpPr>
        <p:spPr>
          <a:xfrm>
            <a:off x="2437398" y="5136724"/>
            <a:ext cx="2514600" cy="246221"/>
          </a:xfrm>
          <a:prstGeom prst="rect">
            <a:avLst/>
          </a:prstGeom>
          <a:ln>
            <a:noFill/>
          </a:ln>
        </p:spPr>
        <p:txBody>
          <a:bodyPr tIns="0" rIns="0" bIns="0"/>
          <a:lstStyle>
            <a:lvl1pPr>
              <a:defRPr sz="1600">
                <a:solidFill>
                  <a:schemeClr val="tx1"/>
                </a:solidFill>
                <a:latin typeface="Segoe UI Semilight" panose="020B0402040204020203" pitchFamily="34" charset="0"/>
                <a:cs typeface="Segoe UI Semilight" panose="020B0402040204020203" pitchFamily="34"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Team member’s names</a:t>
            </a:r>
          </a:p>
        </p:txBody>
      </p:sp>
      <p:sp>
        <p:nvSpPr>
          <p:cNvPr id="22" name="Text Placeholder 4">
            <a:extLst>
              <a:ext uri="{FF2B5EF4-FFF2-40B4-BE49-F238E27FC236}">
                <a16:creationId xmlns:a16="http://schemas.microsoft.com/office/drawing/2014/main" id="{220A6C41-5D10-6C45-B511-A11ECB1CFF0E}"/>
              </a:ext>
            </a:extLst>
          </p:cNvPr>
          <p:cNvSpPr>
            <a:spLocks noGrp="1"/>
          </p:cNvSpPr>
          <p:nvPr>
            <p:ph type="body" sz="quarter" idx="18" hasCustomPrompt="1"/>
          </p:nvPr>
        </p:nvSpPr>
        <p:spPr>
          <a:xfrm>
            <a:off x="486386" y="3928043"/>
            <a:ext cx="7816239" cy="246221"/>
          </a:xfrm>
          <a:prstGeom prst="rect">
            <a:avLst/>
          </a:prstGeom>
          <a:ln>
            <a:noFill/>
          </a:ln>
        </p:spPr>
        <p:txBody>
          <a:bodyPr tIns="0" rIns="0" bIns="0"/>
          <a:lstStyle>
            <a:lvl1pPr>
              <a:defRPr sz="1600">
                <a:solidFill>
                  <a:schemeClr val="tx1"/>
                </a:solidFill>
                <a:latin typeface="Segoe UI Semilight" panose="020B0402040204020203" pitchFamily="34" charset="0"/>
                <a:cs typeface="Segoe UI Semilight" panose="020B0402040204020203" pitchFamily="34"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Project sub-header goes here</a:t>
            </a:r>
          </a:p>
        </p:txBody>
      </p:sp>
      <p:pic>
        <p:nvPicPr>
          <p:cNvPr id="13" name="Picture 12">
            <a:extLst>
              <a:ext uri="{FF2B5EF4-FFF2-40B4-BE49-F238E27FC236}">
                <a16:creationId xmlns:a16="http://schemas.microsoft.com/office/drawing/2014/main" id="{3FF67DCD-3C26-5143-AD81-273B8744053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7189" y="179916"/>
            <a:ext cx="1804505" cy="810339"/>
          </a:xfrm>
          <a:prstGeom prst="rect">
            <a:avLst/>
          </a:prstGeom>
        </p:spPr>
      </p:pic>
      <p:sp>
        <p:nvSpPr>
          <p:cNvPr id="14" name="TextBox 13">
            <a:extLst>
              <a:ext uri="{FF2B5EF4-FFF2-40B4-BE49-F238E27FC236}">
                <a16:creationId xmlns:a16="http://schemas.microsoft.com/office/drawing/2014/main" id="{555F4D98-6031-0041-979B-1809D37A1272}"/>
              </a:ext>
            </a:extLst>
          </p:cNvPr>
          <p:cNvSpPr txBox="1"/>
          <p:nvPr userDrawn="1"/>
        </p:nvSpPr>
        <p:spPr>
          <a:xfrm>
            <a:off x="10502260" y="471143"/>
            <a:ext cx="1507178" cy="249299"/>
          </a:xfrm>
          <a:prstGeom prst="rect">
            <a:avLst/>
          </a:prstGeom>
          <a:noFill/>
        </p:spPr>
        <p:txBody>
          <a:bodyPr wrap="square" lIns="0" tIns="0" rIns="0" bIns="0" rtlCol="0">
            <a:spAutoFit/>
          </a:bodyPr>
          <a:lstStyle/>
          <a:p>
            <a:pPr algn="r">
              <a:lnSpc>
                <a:spcPct val="90000"/>
              </a:lnSpc>
              <a:spcAft>
                <a:spcPts val="600"/>
              </a:spcAft>
            </a:pPr>
            <a:r>
              <a:rPr lang="en-US" sz="1800" b="1" i="0">
                <a:solidFill>
                  <a:srgbClr val="0078D4"/>
                </a:solidFill>
                <a:latin typeface="Segoe UI Semibold" panose="020B0502040204020203" pitchFamily="34" charset="0"/>
                <a:cs typeface="Segoe UI Semibold" panose="020B0502040204020203" pitchFamily="34" charset="0"/>
              </a:rPr>
              <a:t>Azure </a:t>
            </a:r>
            <a:r>
              <a:rPr lang="en-US" sz="1800"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s or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2403475"/>
            <a:ext cx="3690937" cy="1246188"/>
          </a:xfrm>
        </p:spPr>
        <p:txBody>
          <a:bodyPr lIns="0" tIns="0" rIns="0" bIns="0"/>
          <a:lstStyle>
            <a:lvl1pPr>
              <a:lnSpc>
                <a:spcPts val="3600"/>
              </a:lnSpc>
              <a:defRPr sz="2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4397376" y="2403476"/>
            <a:ext cx="5872162" cy="3570288"/>
          </a:xfrm>
        </p:spPr>
        <p:txBody>
          <a:bodyPr wrap="square" lIns="0" tIns="0" rIns="0" bIns="0">
            <a:noAutofit/>
          </a:bodyPr>
          <a:lstStyle>
            <a:lvl1pPr marL="0" indent="0" defTabSz="517525">
              <a:spcAft>
                <a:spcPts val="1200"/>
              </a:spcAft>
              <a:buNone/>
              <a:defRPr sz="1400" b="0" i="0" spc="0" baseline="0">
                <a:solidFill>
                  <a:srgbClr val="000000"/>
                </a:solidFill>
                <a:latin typeface="Segoe UI" panose="020B0502040204020203" pitchFamily="34" charset="0"/>
                <a:cs typeface="Segoe UI" panose="020B0502040204020203" pitchFamily="34" charset="0"/>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
        <p:nvSpPr>
          <p:cNvPr id="7" name="TextBox 6">
            <a:extLst>
              <a:ext uri="{FF2B5EF4-FFF2-40B4-BE49-F238E27FC236}">
                <a16:creationId xmlns:a16="http://schemas.microsoft.com/office/drawing/2014/main" id="{5CA45968-FF88-A643-9356-5B6A1D2AB467}"/>
              </a:ext>
            </a:extLst>
          </p:cNvPr>
          <p:cNvSpPr txBox="1"/>
          <p:nvPr userDrawn="1"/>
        </p:nvSpPr>
        <p:spPr>
          <a:xfrm>
            <a:off x="465138" y="471143"/>
            <a:ext cx="1507178" cy="249299"/>
          </a:xfrm>
          <a:prstGeom prst="rect">
            <a:avLst/>
          </a:prstGeom>
          <a:noFill/>
        </p:spPr>
        <p:txBody>
          <a:bodyPr wrap="square" lIns="0" tIns="0" rIns="0" bIns="0" rtlCol="0">
            <a:spAutoFit/>
          </a:bodyPr>
          <a:lstStyle/>
          <a:p>
            <a:pPr algn="l">
              <a:lnSpc>
                <a:spcPct val="90000"/>
              </a:lnSpc>
              <a:spcAft>
                <a:spcPts val="600"/>
              </a:spcAft>
            </a:pPr>
            <a:r>
              <a:rPr lang="en-US" sz="1800" b="1" i="0">
                <a:solidFill>
                  <a:srgbClr val="0078D4"/>
                </a:solidFill>
                <a:latin typeface="Segoe UI Semibold" panose="020B0502040204020203" pitchFamily="34" charset="0"/>
                <a:cs typeface="Segoe UI Semibold" panose="020B0502040204020203" pitchFamily="34" charset="0"/>
              </a:rPr>
              <a:t>Azure </a:t>
            </a:r>
            <a:r>
              <a:rPr lang="en-US" sz="1800"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542828" y="2824687"/>
            <a:ext cx="6046405" cy="960966"/>
          </a:xfrm>
          <a:prstGeom prst="rect">
            <a:avLst/>
          </a:prstGeom>
        </p:spPr>
        <p:txBody>
          <a:bodyPr vert="horz" lIns="91440" tIns="45720" rIns="91440" bIns="45720" rtlCol="0" anchor="b" anchorCtr="0">
            <a:noAutofit/>
          </a:bodyPr>
          <a:lstStyle>
            <a:lvl1pPr algn="r">
              <a:defRPr lang="en-US" sz="7343" b="0" i="0" dirty="0">
                <a:solidFill>
                  <a:schemeClr val="tx2"/>
                </a:solidFill>
                <a:latin typeface="Segoe UI Light" charset="0"/>
                <a:ea typeface="Segoe UI Light" charset="0"/>
                <a:cs typeface="Segoe UI Light" charset="0"/>
              </a:defRPr>
            </a:lvl1pPr>
          </a:lstStyle>
          <a:p>
            <a:pPr marL="0" lvl="0"/>
            <a:r>
              <a:rPr lang="en-CA"/>
              <a:t>Session Title</a:t>
            </a:r>
            <a:endParaRPr lang="en-US"/>
          </a:p>
        </p:txBody>
      </p:sp>
      <p:sp>
        <p:nvSpPr>
          <p:cNvPr id="9" name="Subtitle 2"/>
          <p:cNvSpPr>
            <a:spLocks noGrp="1"/>
          </p:cNvSpPr>
          <p:nvPr>
            <p:ph type="subTitle" idx="1" hasCustomPrompt="1"/>
          </p:nvPr>
        </p:nvSpPr>
        <p:spPr>
          <a:xfrm>
            <a:off x="1541906" y="3781397"/>
            <a:ext cx="6047328" cy="617021"/>
          </a:xfrm>
          <a:prstGeom prst="rect">
            <a:avLst/>
          </a:prstGeom>
        </p:spPr>
        <p:txBody>
          <a:bodyPr vert="horz" lIns="91440" tIns="45720" rIns="91440" bIns="45720" rtlCol="0" anchor="t">
            <a:noAutofit/>
          </a:bodyPr>
          <a:lstStyle>
            <a:lvl1pPr algn="r">
              <a:defRPr lang="en-US" sz="3264" dirty="0">
                <a:solidFill>
                  <a:schemeClr val="accent3"/>
                </a:solidFill>
                <a:latin typeface="+mn-lt"/>
                <a:cs typeface="Segoe UI Light"/>
              </a:defRPr>
            </a:lvl1pPr>
          </a:lstStyle>
          <a:p>
            <a:pPr lvl="0"/>
            <a:r>
              <a:rPr lang="en-CA"/>
              <a:t>Subtitle</a:t>
            </a:r>
            <a:endParaRPr lang="en-US"/>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630726" y="0"/>
            <a:ext cx="3805748" cy="6994525"/>
          </a:xfrm>
          <a:prstGeom prst="rect">
            <a:avLst/>
          </a:prstGeom>
        </p:spPr>
      </p:pic>
      <p:pic>
        <p:nvPicPr>
          <p:cNvPr id="3" name="Picture 2" descr="Peas and pea pods">
            <a:extLst>
              <a:ext uri="{FF2B5EF4-FFF2-40B4-BE49-F238E27FC236}">
                <a16:creationId xmlns:a16="http://schemas.microsoft.com/office/drawing/2014/main" id="{3A16DF9C-A766-4F80-AD1F-BD65EA5F1242}"/>
              </a:ext>
            </a:extLst>
          </p:cNvPr>
          <p:cNvPicPr>
            <a:picLocks/>
          </p:cNvPicPr>
          <p:nvPr userDrawn="1"/>
        </p:nvPicPr>
        <p:blipFill rotWithShape="1">
          <a:blip r:embed="rId3"/>
          <a:srcRect r="64921"/>
          <a:stretch/>
        </p:blipFill>
        <p:spPr>
          <a:xfrm>
            <a:off x="8631936" y="0"/>
            <a:ext cx="3803904" cy="6994525"/>
          </a:xfrm>
          <a:prstGeom prst="rect">
            <a:avLst/>
          </a:prstGeom>
        </p:spPr>
      </p:pic>
    </p:spTree>
    <p:extLst>
      <p:ext uri="{BB962C8B-B14F-4D97-AF65-F5344CB8AC3E}">
        <p14:creationId xmlns:p14="http://schemas.microsoft.com/office/powerpoint/2010/main" val="228852418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3" name="Title 1"/>
          <p:cNvSpPr txBox="1">
            <a:spLocks/>
          </p:cNvSpPr>
          <p:nvPr userDrawn="1"/>
        </p:nvSpPr>
        <p:spPr>
          <a:xfrm>
            <a:off x="4514816" y="2225178"/>
            <a:ext cx="6046405" cy="960966"/>
          </a:xfrm>
          <a:prstGeom prst="rect">
            <a:avLst/>
          </a:prstGeom>
        </p:spPr>
        <p:txBody>
          <a:bodyPr vert="horz" lIns="124347" tIns="62174" rIns="124347" bIns="62174"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343"/>
              <a:t>Thank You</a:t>
            </a:r>
          </a:p>
        </p:txBody>
      </p:sp>
      <p:sp>
        <p:nvSpPr>
          <p:cNvPr id="4" name="Subtitle 2"/>
          <p:cNvSpPr>
            <a:spLocks noGrp="1"/>
          </p:cNvSpPr>
          <p:nvPr>
            <p:ph type="subTitle" idx="1" hasCustomPrompt="1"/>
          </p:nvPr>
        </p:nvSpPr>
        <p:spPr>
          <a:xfrm>
            <a:off x="4514816" y="3667351"/>
            <a:ext cx="6541722" cy="608146"/>
          </a:xfrm>
          <a:prstGeom prst="rect">
            <a:avLst/>
          </a:prstGeom>
        </p:spPr>
        <p:txBody>
          <a:bodyPr vert="horz" lIns="91440" tIns="45720" rIns="91440" bIns="45720" rtlCol="0" anchor="t">
            <a:noAutofit/>
          </a:bodyPr>
          <a:lstStyle>
            <a:lvl1pPr algn="l">
              <a:defRPr lang="en-US" sz="2720" baseline="0" dirty="0">
                <a:solidFill>
                  <a:schemeClr val="accent3"/>
                </a:solidFill>
                <a:latin typeface="+mn-lt"/>
                <a:cs typeface="Segoe UI Light"/>
              </a:defRPr>
            </a:lvl1pPr>
          </a:lstStyle>
          <a:p>
            <a:pPr lvl="0"/>
            <a:r>
              <a:rPr lang="en-CA"/>
              <a:t>Learn more from Speaker Name</a:t>
            </a:r>
            <a:endParaRPr lang="en-US"/>
          </a:p>
        </p:txBody>
      </p:sp>
      <p:sp>
        <p:nvSpPr>
          <p:cNvPr id="11" name="Text Placeholder 3"/>
          <p:cNvSpPr>
            <a:spLocks noGrp="1"/>
          </p:cNvSpPr>
          <p:nvPr>
            <p:ph type="body" sz="quarter" idx="10" hasCustomPrompt="1"/>
          </p:nvPr>
        </p:nvSpPr>
        <p:spPr>
          <a:xfrm>
            <a:off x="7682367" y="4411165"/>
            <a:ext cx="2085700" cy="375632"/>
          </a:xfrm>
        </p:spPr>
        <p:txBody>
          <a:bodyPr/>
          <a:lstStyle>
            <a:lvl1pPr marL="0" algn="l" defTabSz="1243493" rtl="0" eaLnBrk="1" latinLnBrk="0" hangingPunct="1">
              <a:defRPr lang="en-US" sz="1496" kern="1200" dirty="0" smtClean="0">
                <a:solidFill>
                  <a:schemeClr val="accent1"/>
                </a:solidFill>
                <a:latin typeface="+mn-lt"/>
                <a:ea typeface="+mn-ea"/>
                <a:cs typeface="+mn-cs"/>
              </a:defRPr>
            </a:lvl1pPr>
          </a:lstStyle>
          <a:p>
            <a:r>
              <a:rPr lang="en-US" sz="1496" err="1">
                <a:solidFill>
                  <a:schemeClr val="accent1"/>
                </a:solidFill>
              </a:rPr>
              <a:t>email@company.com</a:t>
            </a:r>
            <a:endParaRPr lang="en-US" sz="1496">
              <a:solidFill>
                <a:schemeClr val="accent1"/>
              </a:solidFill>
            </a:endParaRPr>
          </a:p>
        </p:txBody>
      </p:sp>
      <p:sp>
        <p:nvSpPr>
          <p:cNvPr id="12" name="Text Placeholder 3"/>
          <p:cNvSpPr>
            <a:spLocks noGrp="1"/>
          </p:cNvSpPr>
          <p:nvPr>
            <p:ph type="body" sz="quarter" idx="11" hasCustomPrompt="1"/>
          </p:nvPr>
        </p:nvSpPr>
        <p:spPr>
          <a:xfrm>
            <a:off x="4952733" y="4411165"/>
            <a:ext cx="2085700" cy="375632"/>
          </a:xfrm>
        </p:spPr>
        <p:txBody>
          <a:bodyPr/>
          <a:lstStyle>
            <a:lvl1pPr marL="0" algn="l" defTabSz="1243493" rtl="0" eaLnBrk="1" latinLnBrk="0" hangingPunct="1">
              <a:defRPr lang="en-US" sz="1496" kern="1200" dirty="0" smtClean="0">
                <a:solidFill>
                  <a:schemeClr val="accent1"/>
                </a:solidFill>
                <a:latin typeface="+mn-lt"/>
                <a:ea typeface="+mn-ea"/>
                <a:cs typeface="+mn-cs"/>
              </a:defRPr>
            </a:lvl1pPr>
          </a:lstStyle>
          <a:p>
            <a:r>
              <a:rPr lang="en-US" sz="1496">
                <a:solidFill>
                  <a:schemeClr val="accent1"/>
                </a:solidFill>
              </a:rPr>
              <a:t>@</a:t>
            </a:r>
            <a:r>
              <a:rPr lang="en-US" sz="1496" err="1">
                <a:solidFill>
                  <a:schemeClr val="accent1"/>
                </a:solidFill>
              </a:rPr>
              <a:t>yourhandle</a:t>
            </a:r>
            <a:endParaRPr lang="en-US" sz="1496">
              <a:solidFill>
                <a:schemeClr val="accent1"/>
              </a:solidFill>
            </a:endParaRPr>
          </a:p>
        </p:txBody>
      </p:sp>
      <p:pic>
        <p:nvPicPr>
          <p:cNvPr id="8" name="Picture 7" descr="Cherry blossom with sky in background">
            <a:extLst>
              <a:ext uri="{FF2B5EF4-FFF2-40B4-BE49-F238E27FC236}">
                <a16:creationId xmlns:a16="http://schemas.microsoft.com/office/drawing/2014/main" id="{1DE5E57F-CDA3-40F5-AD39-DE214FD8402F}"/>
              </a:ext>
            </a:extLst>
          </p:cNvPr>
          <p:cNvPicPr>
            <a:picLocks noChangeAspect="1"/>
          </p:cNvPicPr>
          <p:nvPr userDrawn="1"/>
        </p:nvPicPr>
        <p:blipFill rotWithShape="1">
          <a:blip r:embed="rId2"/>
          <a:srcRect r="63753"/>
          <a:stretch/>
        </p:blipFill>
        <p:spPr>
          <a:xfrm>
            <a:off x="-30163" y="0"/>
            <a:ext cx="3803904" cy="6994525"/>
          </a:xfrm>
          <a:prstGeom prst="rect">
            <a:avLst/>
          </a:prstGeom>
        </p:spPr>
      </p:pic>
    </p:spTree>
    <p:extLst>
      <p:ext uri="{BB962C8B-B14F-4D97-AF65-F5344CB8AC3E}">
        <p14:creationId xmlns:p14="http://schemas.microsoft.com/office/powerpoint/2010/main" val="124918559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userDrawn="1"/>
        </p:nvPicPr>
        <p:blipFill>
          <a:blip r:embed="rId2"/>
          <a:stretch>
            <a:fillRect/>
          </a:stretch>
        </p:blipFill>
        <p:spPr>
          <a:xfrm>
            <a:off x="7076832" y="-388479"/>
            <a:ext cx="5747740" cy="7771485"/>
          </a:xfrm>
          <a:prstGeom prst="rect">
            <a:avLst/>
          </a:prstGeom>
        </p:spPr>
      </p:pic>
      <p:sp>
        <p:nvSpPr>
          <p:cNvPr id="2" name="Title 1"/>
          <p:cNvSpPr>
            <a:spLocks noGrp="1"/>
          </p:cNvSpPr>
          <p:nvPr>
            <p:ph type="ctrTitle" hasCustomPrompt="1"/>
          </p:nvPr>
        </p:nvSpPr>
        <p:spPr>
          <a:xfrm>
            <a:off x="388523" y="4079855"/>
            <a:ext cx="11658937" cy="2525705"/>
          </a:xfrm>
        </p:spPr>
        <p:txBody>
          <a:bodyPr anchor="b">
            <a:noAutofit/>
          </a:bodyPr>
          <a:lstStyle>
            <a:lvl1pPr algn="l">
              <a:defRPr sz="6476">
                <a:solidFill>
                  <a:schemeClr val="tx1"/>
                </a:solidFill>
                <a:latin typeface="+mn-lt"/>
              </a:defRPr>
            </a:lvl1pPr>
          </a:lstStyle>
          <a:p>
            <a:r>
              <a:rPr lang="en-US"/>
              <a:t>Presentation Title</a:t>
            </a:r>
          </a:p>
        </p:txBody>
      </p:sp>
      <p:sp>
        <p:nvSpPr>
          <p:cNvPr id="14" name="Text Placeholder 13"/>
          <p:cNvSpPr>
            <a:spLocks noGrp="1"/>
          </p:cNvSpPr>
          <p:nvPr>
            <p:ph type="body" sz="quarter" idx="10" hasCustomPrompt="1"/>
          </p:nvPr>
        </p:nvSpPr>
        <p:spPr>
          <a:xfrm>
            <a:off x="389872" y="389209"/>
            <a:ext cx="11658445" cy="1165183"/>
          </a:xfrm>
        </p:spPr>
        <p:txBody>
          <a:bodyPr anchor="t">
            <a:noAutofit/>
          </a:bodyPr>
          <a:lstStyle>
            <a:lvl1pPr algn="l">
              <a:defRPr lang="en-US" sz="4318" b="0" kern="1200" dirty="0" smtClean="0">
                <a:solidFill>
                  <a:schemeClr val="accent1"/>
                </a:solidFill>
                <a:latin typeface="+mj-lt"/>
                <a:ea typeface="+mn-ea"/>
                <a:cs typeface="+mn-cs"/>
              </a:defRPr>
            </a:lvl1pPr>
          </a:lstStyle>
          <a:p>
            <a:pPr lvl="0"/>
            <a:r>
              <a:rPr lang="en-US"/>
              <a:t>Speaker Name</a:t>
            </a:r>
          </a:p>
        </p:txBody>
      </p:sp>
      <p:pic>
        <p:nvPicPr>
          <p:cNvPr id="6" name="Picture 5"/>
          <p:cNvPicPr>
            <a:picLocks noChangeAspect="1"/>
          </p:cNvPicPr>
          <p:nvPr userDrawn="1"/>
        </p:nvPicPr>
        <p:blipFill>
          <a:blip r:embed="rId3"/>
          <a:stretch>
            <a:fillRect/>
          </a:stretch>
        </p:blipFill>
        <p:spPr>
          <a:xfrm>
            <a:off x="9362849" y="3302975"/>
            <a:ext cx="2684611" cy="388574"/>
          </a:xfrm>
          <a:prstGeom prst="rect">
            <a:avLst/>
          </a:prstGeom>
        </p:spPr>
      </p:pic>
    </p:spTree>
    <p:extLst>
      <p:ext uri="{BB962C8B-B14F-4D97-AF65-F5344CB8AC3E}">
        <p14:creationId xmlns:p14="http://schemas.microsoft.com/office/powerpoint/2010/main" val="341607833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userDrawn="1"/>
        </p:nvPicPr>
        <p:blipFill>
          <a:blip r:embed="rId2"/>
          <a:stretch>
            <a:fillRect/>
          </a:stretch>
        </p:blipFill>
        <p:spPr>
          <a:xfrm>
            <a:off x="-388623" y="-388479"/>
            <a:ext cx="5751627" cy="7771485"/>
          </a:xfrm>
          <a:prstGeom prst="rect">
            <a:avLst/>
          </a:prstGeom>
        </p:spPr>
      </p:pic>
      <p:sp>
        <p:nvSpPr>
          <p:cNvPr id="2" name="Title 1"/>
          <p:cNvSpPr>
            <a:spLocks noGrp="1"/>
          </p:cNvSpPr>
          <p:nvPr>
            <p:ph type="title" hasCustomPrompt="1"/>
          </p:nvPr>
        </p:nvSpPr>
        <p:spPr>
          <a:xfrm>
            <a:off x="389016" y="388967"/>
            <a:ext cx="11658445" cy="6216593"/>
          </a:xfrm>
        </p:spPr>
        <p:txBody>
          <a:bodyPr anchor="ctr"/>
          <a:lstStyle>
            <a:lvl1pPr algn="r">
              <a:defRPr sz="6476" b="0" i="0" cap="none">
                <a:solidFill>
                  <a:schemeClr val="accent1"/>
                </a:solidFill>
                <a:latin typeface="+mj-lt"/>
                <a:cs typeface="Arial"/>
              </a:defRPr>
            </a:lvl1pPr>
          </a:lstStyle>
          <a:p>
            <a:r>
              <a:rPr lang="en-US"/>
              <a:t>Section Title</a:t>
            </a:r>
          </a:p>
        </p:txBody>
      </p:sp>
    </p:spTree>
    <p:extLst>
      <p:ext uri="{BB962C8B-B14F-4D97-AF65-F5344CB8AC3E}">
        <p14:creationId xmlns:p14="http://schemas.microsoft.com/office/powerpoint/2010/main" val="290829375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59" y="388966"/>
            <a:ext cx="11658701" cy="6216594"/>
          </a:xfrm>
        </p:spPr>
        <p:txBody>
          <a:bodyPr/>
          <a:lstStyle>
            <a:lvl1pPr marL="0" indent="0">
              <a:buFont typeface="Wingdings" charset="2"/>
              <a:buNone/>
              <a:defRPr>
                <a:solidFill>
                  <a:schemeClr val="tx2"/>
                </a:solidFill>
              </a:defRPr>
            </a:lvl1pPr>
            <a:lvl2pPr marL="621764" indent="0">
              <a:buFont typeface="Wingdings" charset="2"/>
              <a:buNone/>
              <a:defRPr>
                <a:solidFill>
                  <a:srgbClr val="474947"/>
                </a:solidFill>
              </a:defRPr>
            </a:lvl2pPr>
            <a:lvl3pPr marL="1243526" indent="0">
              <a:buFont typeface="Wingdings" charset="2"/>
              <a:buNone/>
              <a:defRPr>
                <a:solidFill>
                  <a:srgbClr val="474947"/>
                </a:solidFill>
              </a:defRPr>
            </a:lvl3pPr>
            <a:lvl4pPr marL="1865288" indent="0">
              <a:buFont typeface="Wingdings" charset="2"/>
              <a:buNone/>
              <a:defRPr>
                <a:solidFill>
                  <a:srgbClr val="474947"/>
                </a:solidFill>
              </a:defRPr>
            </a:lvl4pPr>
            <a:lvl5pPr marL="2487051" indent="0">
              <a:buFont typeface="Wingdings" charset="2"/>
              <a:buNone/>
              <a:defRPr>
                <a:solidFill>
                  <a:srgbClr val="4749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983661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070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866914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0969737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1189938" y="4721957"/>
            <a:ext cx="6148828" cy="617021"/>
          </a:xfrm>
          <a:prstGeom prst="rect">
            <a:avLst/>
          </a:prstGeom>
        </p:spPr>
        <p:txBody>
          <a:bodyPr vert="horz" lIns="91440" tIns="45720" rIns="91440" bIns="45720" rtlCol="0" anchor="t">
            <a:noAutofit/>
          </a:bodyPr>
          <a:lstStyle>
            <a:lvl1pPr algn="ctr">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1189779" y="5708663"/>
            <a:ext cx="6149146" cy="585037"/>
          </a:xfrm>
        </p:spPr>
        <p:txBody>
          <a:bodyPr/>
          <a:lstStyle>
            <a:lvl1pPr marL="0" indent="0" algn="ctr" defTabSz="621746" rtl="0" eaLnBrk="1" latinLnBrk="0" hangingPunct="1">
              <a:lnSpc>
                <a:spcPct val="100000"/>
              </a:lnSpc>
              <a:spcBef>
                <a:spcPts val="0"/>
              </a:spcBef>
              <a:spcAft>
                <a:spcPts val="0"/>
              </a:spcAft>
              <a:buFont typeface="Arial"/>
              <a:buNone/>
              <a:defRPr lang="en-US" sz="1904" b="0" kern="1200" baseline="0" dirty="0" smtClean="0">
                <a:solidFill>
                  <a:schemeClr val="bg2">
                    <a:lumMod val="50000"/>
                  </a:schemeClr>
                </a:solidFill>
                <a:latin typeface="+mn-lt"/>
                <a:ea typeface="+mn-ea"/>
                <a:cs typeface="Century Gothic"/>
              </a:defRPr>
            </a:lvl1pPr>
          </a:lstStyle>
          <a:p>
            <a:pPr lvl="0"/>
            <a:r>
              <a:rPr lang="en-US"/>
              <a:t>Speaker Name, Title, Company</a:t>
            </a:r>
          </a:p>
        </p:txBody>
      </p:sp>
      <p:sp>
        <p:nvSpPr>
          <p:cNvPr id="9" name="Text Placeholder 9"/>
          <p:cNvSpPr>
            <a:spLocks noGrp="1"/>
          </p:cNvSpPr>
          <p:nvPr>
            <p:ph type="body" sz="quarter" idx="11" hasCustomPrompt="1"/>
          </p:nvPr>
        </p:nvSpPr>
        <p:spPr>
          <a:xfrm>
            <a:off x="1189779" y="3339931"/>
            <a:ext cx="6149146" cy="1315211"/>
          </a:xfrm>
        </p:spPr>
        <p:txBody>
          <a:bodyPr anchor="b"/>
          <a:lstStyle>
            <a:lvl1pPr marL="0" marR="0" indent="0" algn="ctr" defTabSz="621746" rtl="0" eaLnBrk="1" fontAlgn="auto" latinLnBrk="0" hangingPunct="1">
              <a:lnSpc>
                <a:spcPts val="4760"/>
              </a:lnSpc>
              <a:spcBef>
                <a:spcPct val="0"/>
              </a:spcBef>
              <a:spcAft>
                <a:spcPts val="0"/>
              </a:spcAft>
              <a:buClrTx/>
              <a:buSzTx/>
              <a:buFontTx/>
              <a:buNone/>
              <a:tabLst/>
              <a:defRPr kumimoji="0" lang="en-US" sz="5440" b="0" i="0" u="none" strike="noStrike" kern="1200" cap="none" spc="0" normalizeH="0" baseline="0" dirty="0" smtClean="0">
                <a:ln>
                  <a:noFill/>
                </a:ln>
                <a:solidFill>
                  <a:schemeClr val="tx1"/>
                </a:solidFill>
                <a:effectLst/>
                <a:uLnTx/>
                <a:uFillTx/>
                <a:latin typeface="Segoe UI Light" charset="0"/>
                <a:ea typeface="Segoe UI Light" charset="0"/>
                <a:cs typeface="Segoe UI Light" charset="0"/>
              </a:defRPr>
            </a:lvl1pPr>
          </a:lstStyle>
          <a:p>
            <a:pPr lvl="0"/>
            <a:r>
              <a:rPr lang="en-US"/>
              <a:t>Title slide no </a:t>
            </a:r>
            <a:br>
              <a:rPr lang="en-US"/>
            </a:br>
            <a:r>
              <a:rPr lang="en-US"/>
              <a:t>more than 2 lines</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16240" y="525160"/>
            <a:ext cx="2296224" cy="2295899"/>
          </a:xfrm>
          <a:prstGeom prst="rect">
            <a:avLst/>
          </a:prstGeom>
        </p:spPr>
      </p:pic>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630726" y="0"/>
            <a:ext cx="3805748" cy="6994525"/>
          </a:xfrm>
          <a:prstGeom prst="rect">
            <a:avLst/>
          </a:prstGeom>
        </p:spPr>
      </p:pic>
    </p:spTree>
    <p:extLst>
      <p:ext uri="{BB962C8B-B14F-4D97-AF65-F5344CB8AC3E}">
        <p14:creationId xmlns:p14="http://schemas.microsoft.com/office/powerpoint/2010/main" val="30629036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lease Silence Cell Phones">
    <p:spTree>
      <p:nvGrpSpPr>
        <p:cNvPr id="1" name=""/>
        <p:cNvGrpSpPr/>
        <p:nvPr/>
      </p:nvGrpSpPr>
      <p:grpSpPr>
        <a:xfrm>
          <a:off x="0" y="0"/>
          <a:ext cx="0" cy="0"/>
          <a:chOff x="0" y="0"/>
          <a:chExt cx="0" cy="0"/>
        </a:xfrm>
      </p:grpSpPr>
      <p:sp>
        <p:nvSpPr>
          <p:cNvPr id="5" name="Freeform 4"/>
          <p:cNvSpPr/>
          <p:nvPr userDrawn="1"/>
        </p:nvSpPr>
        <p:spPr>
          <a:xfrm>
            <a:off x="2997269" y="2547998"/>
            <a:ext cx="886371" cy="1740430"/>
          </a:xfrm>
          <a:custGeom>
            <a:avLst/>
            <a:gdLst>
              <a:gd name="connsiteX0" fmla="*/ 111431 w 668571"/>
              <a:gd name="connsiteY0" fmla="*/ 0 h 1312961"/>
              <a:gd name="connsiteX1" fmla="*/ 557140 w 668571"/>
              <a:gd name="connsiteY1" fmla="*/ 0 h 1312961"/>
              <a:gd name="connsiteX2" fmla="*/ 668571 w 668571"/>
              <a:gd name="connsiteY2" fmla="*/ 111431 h 1312961"/>
              <a:gd name="connsiteX3" fmla="*/ 668571 w 668571"/>
              <a:gd name="connsiteY3" fmla="*/ 1201530 h 1312961"/>
              <a:gd name="connsiteX4" fmla="*/ 557140 w 668571"/>
              <a:gd name="connsiteY4" fmla="*/ 1312961 h 1312961"/>
              <a:gd name="connsiteX5" fmla="*/ 111431 w 668571"/>
              <a:gd name="connsiteY5" fmla="*/ 1312961 h 1312961"/>
              <a:gd name="connsiteX6" fmla="*/ 0 w 668571"/>
              <a:gd name="connsiteY6" fmla="*/ 1201530 h 1312961"/>
              <a:gd name="connsiteX7" fmla="*/ 0 w 668571"/>
              <a:gd name="connsiteY7" fmla="*/ 111431 h 1312961"/>
              <a:gd name="connsiteX8" fmla="*/ 111431 w 668571"/>
              <a:gd name="connsiteY8" fmla="*/ 0 h 1312961"/>
              <a:gd name="connsiteX9" fmla="*/ 58514 w 668571"/>
              <a:gd name="connsiteY9" fmla="*/ 118039 h 1312961"/>
              <a:gd name="connsiteX10" fmla="*/ 58514 w 668571"/>
              <a:gd name="connsiteY10" fmla="*/ 1141295 h 1312961"/>
              <a:gd name="connsiteX11" fmla="*/ 610057 w 668571"/>
              <a:gd name="connsiteY11" fmla="*/ 1141295 h 1312961"/>
              <a:gd name="connsiteX12" fmla="*/ 610057 w 668571"/>
              <a:gd name="connsiteY12" fmla="*/ 118039 h 1312961"/>
              <a:gd name="connsiteX13" fmla="*/ 58514 w 668571"/>
              <a:gd name="connsiteY13" fmla="*/ 118039 h 1312961"/>
              <a:gd name="connsiteX14" fmla="*/ 334285 w 668571"/>
              <a:gd name="connsiteY14" fmla="*/ 1172700 h 1312961"/>
              <a:gd name="connsiteX15" fmla="*/ 276228 w 668571"/>
              <a:gd name="connsiteY15" fmla="*/ 1230757 h 1312961"/>
              <a:gd name="connsiteX16" fmla="*/ 334285 w 668571"/>
              <a:gd name="connsiteY16" fmla="*/ 1288814 h 1312961"/>
              <a:gd name="connsiteX17" fmla="*/ 392342 w 668571"/>
              <a:gd name="connsiteY17" fmla="*/ 1230757 h 1312961"/>
              <a:gd name="connsiteX18" fmla="*/ 334285 w 668571"/>
              <a:gd name="connsiteY18" fmla="*/ 1172700 h 13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8571" h="1312961">
                <a:moveTo>
                  <a:pt x="111431" y="0"/>
                </a:moveTo>
                <a:lnTo>
                  <a:pt x="557140" y="0"/>
                </a:lnTo>
                <a:cubicBezTo>
                  <a:pt x="618682" y="0"/>
                  <a:pt x="668571" y="49889"/>
                  <a:pt x="668571" y="111431"/>
                </a:cubicBezTo>
                <a:lnTo>
                  <a:pt x="668571" y="1201530"/>
                </a:lnTo>
                <a:cubicBezTo>
                  <a:pt x="668571" y="1263072"/>
                  <a:pt x="618682" y="1312961"/>
                  <a:pt x="557140" y="1312961"/>
                </a:cubicBezTo>
                <a:lnTo>
                  <a:pt x="111431" y="1312961"/>
                </a:lnTo>
                <a:cubicBezTo>
                  <a:pt x="49889" y="1312961"/>
                  <a:pt x="0" y="1263072"/>
                  <a:pt x="0" y="1201530"/>
                </a:cubicBezTo>
                <a:lnTo>
                  <a:pt x="0" y="111431"/>
                </a:lnTo>
                <a:cubicBezTo>
                  <a:pt x="0" y="49889"/>
                  <a:pt x="49889" y="0"/>
                  <a:pt x="111431" y="0"/>
                </a:cubicBezTo>
                <a:close/>
                <a:moveTo>
                  <a:pt x="58514" y="118039"/>
                </a:moveTo>
                <a:lnTo>
                  <a:pt x="58514" y="1141295"/>
                </a:lnTo>
                <a:lnTo>
                  <a:pt x="610057" y="1141295"/>
                </a:lnTo>
                <a:lnTo>
                  <a:pt x="610057" y="118039"/>
                </a:lnTo>
                <a:lnTo>
                  <a:pt x="58514" y="118039"/>
                </a:lnTo>
                <a:close/>
                <a:moveTo>
                  <a:pt x="334285" y="1172700"/>
                </a:moveTo>
                <a:cubicBezTo>
                  <a:pt x="302221" y="1172700"/>
                  <a:pt x="276228" y="1198693"/>
                  <a:pt x="276228" y="1230757"/>
                </a:cubicBezTo>
                <a:cubicBezTo>
                  <a:pt x="276228" y="1262821"/>
                  <a:pt x="302221" y="1288814"/>
                  <a:pt x="334285" y="1288814"/>
                </a:cubicBezTo>
                <a:cubicBezTo>
                  <a:pt x="366349" y="1288814"/>
                  <a:pt x="392342" y="1262821"/>
                  <a:pt x="392342" y="1230757"/>
                </a:cubicBezTo>
                <a:cubicBezTo>
                  <a:pt x="392342" y="1198693"/>
                  <a:pt x="366349" y="1172700"/>
                  <a:pt x="334285" y="1172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6" name="Title 1"/>
          <p:cNvSpPr txBox="1">
            <a:spLocks/>
          </p:cNvSpPr>
          <p:nvPr userDrawn="1"/>
        </p:nvSpPr>
        <p:spPr>
          <a:xfrm>
            <a:off x="4305928" y="2547998"/>
            <a:ext cx="7309127" cy="1913110"/>
          </a:xfrm>
          <a:prstGeom prst="rect">
            <a:avLst/>
          </a:prstGeom>
        </p:spPr>
        <p:txBody>
          <a:bodyPr vert="horz" lIns="124347" tIns="62174" rIns="124347" bIns="62174" rtlCol="0" anchor="ctr">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003A78"/>
                </a:solidFill>
                <a:effectLst/>
                <a:uLnTx/>
                <a:uFillTx/>
                <a:latin typeface="+mj-lt"/>
                <a:ea typeface="+mj-ea"/>
                <a:cs typeface="Segoe UI Light"/>
              </a:defRPr>
            </a:lvl1pPr>
          </a:lstStyle>
          <a:p>
            <a:pPr>
              <a:lnSpc>
                <a:spcPct val="90000"/>
              </a:lnSpc>
            </a:pPr>
            <a:r>
              <a:rPr lang="en-US" sz="7343" b="0" i="0">
                <a:solidFill>
                  <a:schemeClr val="accent3"/>
                </a:solidFill>
                <a:latin typeface="Segoe UI Light" charset="0"/>
                <a:ea typeface="Segoe UI Light" charset="0"/>
                <a:cs typeface="Segoe UI Light" charset="0"/>
              </a:rPr>
              <a:t>Please silence </a:t>
            </a:r>
            <a:br>
              <a:rPr lang="en-US" sz="7343" b="0" i="0">
                <a:solidFill>
                  <a:schemeClr val="accent3"/>
                </a:solidFill>
                <a:latin typeface="Segoe UI Light" charset="0"/>
                <a:ea typeface="Segoe UI Light" charset="0"/>
                <a:cs typeface="Segoe UI Light" charset="0"/>
              </a:rPr>
            </a:br>
            <a:r>
              <a:rPr lang="en-US" sz="7343" b="0" i="0">
                <a:solidFill>
                  <a:schemeClr val="accent3"/>
                </a:solidFill>
                <a:latin typeface="Segoe UI Light" charset="0"/>
                <a:ea typeface="Segoe UI Light" charset="0"/>
                <a:cs typeface="Segoe UI Light" charset="0"/>
              </a:rPr>
              <a:t>cell phones</a:t>
            </a:r>
          </a:p>
        </p:txBody>
      </p:sp>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 y="0"/>
            <a:ext cx="12436472" cy="6994525"/>
          </a:xfrm>
          <a:prstGeom prst="rect">
            <a:avLst/>
          </a:prstGeom>
        </p:spPr>
      </p:pic>
      <p:sp>
        <p:nvSpPr>
          <p:cNvPr id="7" name="Freeform 6"/>
          <p:cNvSpPr/>
          <p:nvPr userDrawn="1"/>
        </p:nvSpPr>
        <p:spPr>
          <a:xfrm>
            <a:off x="3026879" y="2549556"/>
            <a:ext cx="886371" cy="1740430"/>
          </a:xfrm>
          <a:custGeom>
            <a:avLst/>
            <a:gdLst>
              <a:gd name="connsiteX0" fmla="*/ 111431 w 668571"/>
              <a:gd name="connsiteY0" fmla="*/ 0 h 1312961"/>
              <a:gd name="connsiteX1" fmla="*/ 557140 w 668571"/>
              <a:gd name="connsiteY1" fmla="*/ 0 h 1312961"/>
              <a:gd name="connsiteX2" fmla="*/ 668571 w 668571"/>
              <a:gd name="connsiteY2" fmla="*/ 111431 h 1312961"/>
              <a:gd name="connsiteX3" fmla="*/ 668571 w 668571"/>
              <a:gd name="connsiteY3" fmla="*/ 1201530 h 1312961"/>
              <a:gd name="connsiteX4" fmla="*/ 557140 w 668571"/>
              <a:gd name="connsiteY4" fmla="*/ 1312961 h 1312961"/>
              <a:gd name="connsiteX5" fmla="*/ 111431 w 668571"/>
              <a:gd name="connsiteY5" fmla="*/ 1312961 h 1312961"/>
              <a:gd name="connsiteX6" fmla="*/ 0 w 668571"/>
              <a:gd name="connsiteY6" fmla="*/ 1201530 h 1312961"/>
              <a:gd name="connsiteX7" fmla="*/ 0 w 668571"/>
              <a:gd name="connsiteY7" fmla="*/ 111431 h 1312961"/>
              <a:gd name="connsiteX8" fmla="*/ 111431 w 668571"/>
              <a:gd name="connsiteY8" fmla="*/ 0 h 1312961"/>
              <a:gd name="connsiteX9" fmla="*/ 58514 w 668571"/>
              <a:gd name="connsiteY9" fmla="*/ 118039 h 1312961"/>
              <a:gd name="connsiteX10" fmla="*/ 58514 w 668571"/>
              <a:gd name="connsiteY10" fmla="*/ 1141295 h 1312961"/>
              <a:gd name="connsiteX11" fmla="*/ 610057 w 668571"/>
              <a:gd name="connsiteY11" fmla="*/ 1141295 h 1312961"/>
              <a:gd name="connsiteX12" fmla="*/ 610057 w 668571"/>
              <a:gd name="connsiteY12" fmla="*/ 118039 h 1312961"/>
              <a:gd name="connsiteX13" fmla="*/ 58514 w 668571"/>
              <a:gd name="connsiteY13" fmla="*/ 118039 h 1312961"/>
              <a:gd name="connsiteX14" fmla="*/ 334285 w 668571"/>
              <a:gd name="connsiteY14" fmla="*/ 1172700 h 1312961"/>
              <a:gd name="connsiteX15" fmla="*/ 276228 w 668571"/>
              <a:gd name="connsiteY15" fmla="*/ 1230757 h 1312961"/>
              <a:gd name="connsiteX16" fmla="*/ 334285 w 668571"/>
              <a:gd name="connsiteY16" fmla="*/ 1288814 h 1312961"/>
              <a:gd name="connsiteX17" fmla="*/ 392342 w 668571"/>
              <a:gd name="connsiteY17" fmla="*/ 1230757 h 1312961"/>
              <a:gd name="connsiteX18" fmla="*/ 334285 w 668571"/>
              <a:gd name="connsiteY18" fmla="*/ 1172700 h 13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8571" h="1312961">
                <a:moveTo>
                  <a:pt x="111431" y="0"/>
                </a:moveTo>
                <a:lnTo>
                  <a:pt x="557140" y="0"/>
                </a:lnTo>
                <a:cubicBezTo>
                  <a:pt x="618682" y="0"/>
                  <a:pt x="668571" y="49889"/>
                  <a:pt x="668571" y="111431"/>
                </a:cubicBezTo>
                <a:lnTo>
                  <a:pt x="668571" y="1201530"/>
                </a:lnTo>
                <a:cubicBezTo>
                  <a:pt x="668571" y="1263072"/>
                  <a:pt x="618682" y="1312961"/>
                  <a:pt x="557140" y="1312961"/>
                </a:cubicBezTo>
                <a:lnTo>
                  <a:pt x="111431" y="1312961"/>
                </a:lnTo>
                <a:cubicBezTo>
                  <a:pt x="49889" y="1312961"/>
                  <a:pt x="0" y="1263072"/>
                  <a:pt x="0" y="1201530"/>
                </a:cubicBezTo>
                <a:lnTo>
                  <a:pt x="0" y="111431"/>
                </a:lnTo>
                <a:cubicBezTo>
                  <a:pt x="0" y="49889"/>
                  <a:pt x="49889" y="0"/>
                  <a:pt x="111431" y="0"/>
                </a:cubicBezTo>
                <a:close/>
                <a:moveTo>
                  <a:pt x="58514" y="118039"/>
                </a:moveTo>
                <a:lnTo>
                  <a:pt x="58514" y="1141295"/>
                </a:lnTo>
                <a:lnTo>
                  <a:pt x="610057" y="1141295"/>
                </a:lnTo>
                <a:lnTo>
                  <a:pt x="610057" y="118039"/>
                </a:lnTo>
                <a:lnTo>
                  <a:pt x="58514" y="118039"/>
                </a:lnTo>
                <a:close/>
                <a:moveTo>
                  <a:pt x="334285" y="1172700"/>
                </a:moveTo>
                <a:cubicBezTo>
                  <a:pt x="302221" y="1172700"/>
                  <a:pt x="276228" y="1198693"/>
                  <a:pt x="276228" y="1230757"/>
                </a:cubicBezTo>
                <a:cubicBezTo>
                  <a:pt x="276228" y="1262821"/>
                  <a:pt x="302221" y="1288814"/>
                  <a:pt x="334285" y="1288814"/>
                </a:cubicBezTo>
                <a:cubicBezTo>
                  <a:pt x="366349" y="1288814"/>
                  <a:pt x="392342" y="1262821"/>
                  <a:pt x="392342" y="1230757"/>
                </a:cubicBezTo>
                <a:cubicBezTo>
                  <a:pt x="392342" y="1198693"/>
                  <a:pt x="366349" y="1172700"/>
                  <a:pt x="334285" y="117270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8" name="Title 1"/>
          <p:cNvSpPr txBox="1">
            <a:spLocks/>
          </p:cNvSpPr>
          <p:nvPr userDrawn="1"/>
        </p:nvSpPr>
        <p:spPr>
          <a:xfrm>
            <a:off x="4350910" y="2512158"/>
            <a:ext cx="7309127" cy="1913110"/>
          </a:xfrm>
          <a:prstGeom prst="rect">
            <a:avLst/>
          </a:prstGeom>
        </p:spPr>
        <p:txBody>
          <a:bodyPr vert="horz" lIns="124347" tIns="62174" rIns="124347" bIns="62174" rtlCol="0" anchor="ctr">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003A78"/>
                </a:solidFill>
                <a:effectLst/>
                <a:uLnTx/>
                <a:uFillTx/>
                <a:latin typeface="+mj-lt"/>
                <a:ea typeface="+mj-ea"/>
                <a:cs typeface="Segoe UI Light"/>
              </a:defRPr>
            </a:lvl1pPr>
          </a:lstStyle>
          <a:p>
            <a:pPr>
              <a:lnSpc>
                <a:spcPct val="90000"/>
              </a:lnSpc>
            </a:pPr>
            <a:r>
              <a:rPr lang="en-US" sz="7343" b="0" i="0">
                <a:solidFill>
                  <a:schemeClr val="bg2"/>
                </a:solidFill>
                <a:latin typeface="Segoe UI Light" charset="0"/>
                <a:ea typeface="Segoe UI Light" charset="0"/>
                <a:cs typeface="Segoe UI Light" charset="0"/>
              </a:rPr>
              <a:t>Please silence </a:t>
            </a:r>
            <a:br>
              <a:rPr lang="en-US" sz="7343" b="0" i="0">
                <a:solidFill>
                  <a:schemeClr val="bg2"/>
                </a:solidFill>
                <a:latin typeface="Segoe UI Light" charset="0"/>
                <a:ea typeface="Segoe UI Light" charset="0"/>
                <a:cs typeface="Segoe UI Light" charset="0"/>
              </a:rPr>
            </a:br>
            <a:r>
              <a:rPr lang="en-US" sz="7343" b="0" i="0">
                <a:solidFill>
                  <a:schemeClr val="bg2"/>
                </a:solidFill>
                <a:latin typeface="Segoe UI Light" charset="0"/>
                <a:ea typeface="Segoe UI Light" charset="0"/>
                <a:cs typeface="Segoe UI Light" charset="0"/>
              </a:rPr>
              <a:t>cell phones</a:t>
            </a:r>
          </a:p>
        </p:txBody>
      </p:sp>
    </p:spTree>
    <p:extLst>
      <p:ext uri="{BB962C8B-B14F-4D97-AF65-F5344CB8AC3E}">
        <p14:creationId xmlns:p14="http://schemas.microsoft.com/office/powerpoint/2010/main" val="1715691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tro or Simple 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2403475"/>
            <a:ext cx="3690937" cy="1246188"/>
          </a:xfrm>
        </p:spPr>
        <p:txBody>
          <a:bodyPr lIns="0" tIns="0" rIns="0" bIns="0"/>
          <a:lstStyle>
            <a:lvl1pPr>
              <a:lnSpc>
                <a:spcPts val="3600"/>
              </a:lnSpc>
              <a:defRPr sz="2800" spc="0" baseline="0">
                <a:solidFill>
                  <a:schemeClr val="tx1"/>
                </a:solidFill>
              </a:defRPr>
            </a:lvl1pPr>
          </a:lstStyle>
          <a:p>
            <a:r>
              <a:rPr lang="en-US"/>
              <a:t>Short, medium or long headline option here.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
        <p:nvSpPr>
          <p:cNvPr id="7" name="Text Placeholder 3">
            <a:extLst>
              <a:ext uri="{FF2B5EF4-FFF2-40B4-BE49-F238E27FC236}">
                <a16:creationId xmlns:a16="http://schemas.microsoft.com/office/drawing/2014/main" id="{3C95E9C9-01B6-1E45-B02D-07B21BE3C4D2}"/>
              </a:ext>
            </a:extLst>
          </p:cNvPr>
          <p:cNvSpPr>
            <a:spLocks noGrp="1"/>
          </p:cNvSpPr>
          <p:nvPr>
            <p:ph type="body" sz="quarter" idx="10" hasCustomPrompt="1"/>
          </p:nvPr>
        </p:nvSpPr>
        <p:spPr>
          <a:xfrm>
            <a:off x="4397376" y="2403476"/>
            <a:ext cx="5872162" cy="3570288"/>
          </a:xfrm>
        </p:spPr>
        <p:txBody>
          <a:bodyPr wrap="square" lIns="0" tIns="0" rIns="0" bIns="0">
            <a:noAutofit/>
          </a:bodyPr>
          <a:lstStyle>
            <a:lvl1pPr marL="0" indent="0" defTabSz="517525">
              <a:lnSpc>
                <a:spcPts val="1800"/>
              </a:lnSpc>
              <a:spcAft>
                <a:spcPts val="900"/>
              </a:spcAft>
              <a:buNone/>
              <a:defRPr sz="1400" b="0" i="0" spc="0" baseline="0">
                <a:solidFill>
                  <a:srgbClr val="000000"/>
                </a:solidFill>
                <a:latin typeface="Segoe UI" panose="020B0502040204020203" pitchFamily="34" charset="0"/>
                <a:cs typeface="Segoe UI" panose="020B0502040204020203" pitchFamily="34" charset="0"/>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Body copy Segoe Regular 14/18. Lorem ipsum dolor </a:t>
            </a:r>
            <a:r>
              <a:rPr lang="en-US" err="1"/>
              <a:t>isit</a:t>
            </a:r>
            <a:r>
              <a:rPr lang="en-US"/>
              <a:t>.</a:t>
            </a:r>
          </a:p>
        </p:txBody>
      </p:sp>
      <p:sp>
        <p:nvSpPr>
          <p:cNvPr id="8" name="TextBox 7">
            <a:extLst>
              <a:ext uri="{FF2B5EF4-FFF2-40B4-BE49-F238E27FC236}">
                <a16:creationId xmlns:a16="http://schemas.microsoft.com/office/drawing/2014/main" id="{434FA1E9-F4AA-9042-94C4-1D805B3758AA}"/>
              </a:ext>
            </a:extLst>
          </p:cNvPr>
          <p:cNvSpPr txBox="1"/>
          <p:nvPr userDrawn="1"/>
        </p:nvSpPr>
        <p:spPr>
          <a:xfrm>
            <a:off x="465138" y="471143"/>
            <a:ext cx="1507178" cy="249299"/>
          </a:xfrm>
          <a:prstGeom prst="rect">
            <a:avLst/>
          </a:prstGeom>
          <a:noFill/>
        </p:spPr>
        <p:txBody>
          <a:bodyPr wrap="square" lIns="0" tIns="0" rIns="0" bIns="0" rtlCol="0">
            <a:spAutoFit/>
          </a:bodyPr>
          <a:lstStyle/>
          <a:p>
            <a:pPr algn="l">
              <a:lnSpc>
                <a:spcPct val="90000"/>
              </a:lnSpc>
              <a:spcAft>
                <a:spcPts val="600"/>
              </a:spcAft>
            </a:pPr>
            <a:r>
              <a:rPr lang="en-US" sz="1800" b="1" i="0">
                <a:solidFill>
                  <a:srgbClr val="0078D4"/>
                </a:solidFill>
                <a:latin typeface="Segoe UI Semibold" panose="020B0502040204020203" pitchFamily="34" charset="0"/>
                <a:cs typeface="Segoe UI Semibold" panose="020B0502040204020203" pitchFamily="34" charset="0"/>
              </a:rPr>
              <a:t>Azure </a:t>
            </a:r>
            <a:r>
              <a:rPr lang="en-US" sz="1800"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141493033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Explore PASS">
    <p:spTree>
      <p:nvGrpSpPr>
        <p:cNvPr id="1" name=""/>
        <p:cNvGrpSpPr/>
        <p:nvPr/>
      </p:nvGrpSpPr>
      <p:grpSpPr>
        <a:xfrm>
          <a:off x="0" y="0"/>
          <a:ext cx="0" cy="0"/>
          <a:chOff x="0" y="0"/>
          <a:chExt cx="0" cy="0"/>
        </a:xfrm>
      </p:grpSpPr>
      <p:cxnSp>
        <p:nvCxnSpPr>
          <p:cNvPr id="27" name="Straight Connector 26"/>
          <p:cNvCxnSpPr/>
          <p:nvPr userDrawn="1"/>
        </p:nvCxnSpPr>
        <p:spPr>
          <a:xfrm>
            <a:off x="2366128"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4274054"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6181979"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8089905"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9997831"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hlinkClick r:id="rId2"/>
          </p:cNvPr>
          <p:cNvSpPr/>
          <p:nvPr userDrawn="1"/>
        </p:nvSpPr>
        <p:spPr>
          <a:xfrm>
            <a:off x="608635" y="3903537"/>
            <a:ext cx="1606851"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a:solidFill>
                  <a:schemeClr val="bg2">
                    <a:lumMod val="50000"/>
                  </a:schemeClr>
                </a:solidFill>
              </a:rPr>
              <a:t>Free online webinar events </a:t>
            </a:r>
          </a:p>
        </p:txBody>
      </p:sp>
      <p:sp>
        <p:nvSpPr>
          <p:cNvPr id="33" name="Rectangle 32">
            <a:hlinkClick r:id="rId3"/>
          </p:cNvPr>
          <p:cNvSpPr/>
          <p:nvPr userDrawn="1"/>
        </p:nvSpPr>
        <p:spPr>
          <a:xfrm>
            <a:off x="4355572" y="3903537"/>
            <a:ext cx="1748084"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a:solidFill>
                  <a:schemeClr val="bg2">
                    <a:lumMod val="50000"/>
                  </a:schemeClr>
                </a:solidFill>
              </a:rPr>
              <a:t>Free 1-day local training events</a:t>
            </a:r>
          </a:p>
        </p:txBody>
      </p:sp>
      <p:sp>
        <p:nvSpPr>
          <p:cNvPr id="34" name="Rectangle 33">
            <a:hlinkClick r:id="rId4"/>
          </p:cNvPr>
          <p:cNvSpPr/>
          <p:nvPr userDrawn="1"/>
        </p:nvSpPr>
        <p:spPr>
          <a:xfrm>
            <a:off x="2445948" y="3903537"/>
            <a:ext cx="1746590"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a:solidFill>
                  <a:schemeClr val="bg2">
                    <a:lumMod val="50000"/>
                  </a:schemeClr>
                </a:solidFill>
              </a:rPr>
              <a:t>Local user groups around the world</a:t>
            </a:r>
          </a:p>
        </p:txBody>
      </p:sp>
      <p:sp>
        <p:nvSpPr>
          <p:cNvPr id="35" name="Rectangle 34">
            <a:hlinkClick r:id="rId5"/>
          </p:cNvPr>
          <p:cNvSpPr/>
          <p:nvPr userDrawn="1"/>
        </p:nvSpPr>
        <p:spPr>
          <a:xfrm>
            <a:off x="6260304" y="3903537"/>
            <a:ext cx="1753342"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a:solidFill>
                  <a:schemeClr val="bg2">
                    <a:lumMod val="50000"/>
                  </a:schemeClr>
                </a:solidFill>
              </a:rPr>
              <a:t>Online special interest user groups </a:t>
            </a:r>
          </a:p>
        </p:txBody>
      </p:sp>
      <p:sp>
        <p:nvSpPr>
          <p:cNvPr id="36" name="Rectangle 35">
            <a:hlinkClick r:id="rId4"/>
          </p:cNvPr>
          <p:cNvSpPr/>
          <p:nvPr userDrawn="1"/>
        </p:nvSpPr>
        <p:spPr>
          <a:xfrm>
            <a:off x="8250737" y="3903537"/>
            <a:ext cx="1599469"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a:solidFill>
                  <a:schemeClr val="bg2">
                    <a:lumMod val="50000"/>
                  </a:schemeClr>
                </a:solidFill>
              </a:rPr>
              <a:t>Business analytics training </a:t>
            </a:r>
          </a:p>
        </p:txBody>
      </p:sp>
      <p:pic>
        <p:nvPicPr>
          <p:cNvPr id="37" name="Picture 36"/>
          <p:cNvPicPr>
            <a:picLocks noChangeAspect="1"/>
          </p:cNvPicPr>
          <p:nvPr userDrawn="1"/>
        </p:nvPicPr>
        <p:blipFill rotWithShape="1">
          <a:blip r:embed="rId6" cstate="print">
            <a:extLst>
              <a:ext uri="{28A0092B-C50C-407E-A947-70E740481C1C}">
                <a14:useLocalDpi xmlns:a14="http://schemas.microsoft.com/office/drawing/2010/main" val="0"/>
              </a:ext>
            </a:extLst>
          </a:blip>
          <a:srcRect/>
          <a:stretch/>
        </p:blipFill>
        <p:spPr>
          <a:xfrm>
            <a:off x="876737" y="2541307"/>
            <a:ext cx="1070647" cy="1178676"/>
          </a:xfrm>
          <a:prstGeom prst="rect">
            <a:avLst/>
          </a:prstGeom>
        </p:spPr>
      </p:pic>
      <p:pic>
        <p:nvPicPr>
          <p:cNvPr id="38" name="Picture 37"/>
          <p:cNvPicPr>
            <a:picLocks noChangeAspect="1"/>
          </p:cNvPicPr>
          <p:nvPr userDrawn="1"/>
        </p:nvPicPr>
        <p:blipFill rotWithShape="1">
          <a:blip r:embed="rId7" cstate="print">
            <a:extLst>
              <a:ext uri="{28A0092B-C50C-407E-A947-70E740481C1C}">
                <a14:useLocalDpi xmlns:a14="http://schemas.microsoft.com/office/drawing/2010/main" val="0"/>
              </a:ext>
            </a:extLst>
          </a:blip>
          <a:srcRect/>
          <a:stretch/>
        </p:blipFill>
        <p:spPr>
          <a:xfrm>
            <a:off x="4628579" y="2680836"/>
            <a:ext cx="1216422" cy="1046316"/>
          </a:xfrm>
          <a:prstGeom prst="rect">
            <a:avLst/>
          </a:prstGeom>
        </p:spPr>
      </p:pic>
      <p:pic>
        <p:nvPicPr>
          <p:cNvPr id="39" name="Picture 3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884689" y="2552850"/>
            <a:ext cx="865388" cy="1102498"/>
          </a:xfrm>
          <a:prstGeom prst="rect">
            <a:avLst/>
          </a:prstGeom>
        </p:spPr>
      </p:pic>
      <p:pic>
        <p:nvPicPr>
          <p:cNvPr id="40" name="Picture 39"/>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717296" y="2598485"/>
            <a:ext cx="832169" cy="1060176"/>
          </a:xfrm>
          <a:prstGeom prst="rect">
            <a:avLst/>
          </a:prstGeom>
        </p:spPr>
      </p:pic>
      <p:pic>
        <p:nvPicPr>
          <p:cNvPr id="41" name="Picture 4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399115" y="2644495"/>
            <a:ext cx="912846" cy="985522"/>
          </a:xfrm>
          <a:prstGeom prst="rect">
            <a:avLst/>
          </a:prstGeom>
        </p:spPr>
      </p:pic>
      <p:pic>
        <p:nvPicPr>
          <p:cNvPr id="42" name="Picture 41"/>
          <p:cNvPicPr>
            <a:picLocks noChangeAspect="1"/>
          </p:cNvPicPr>
          <p:nvPr userDrawn="1"/>
        </p:nvPicPr>
        <p:blipFill rotWithShape="1">
          <a:blip r:embed="rId11" cstate="print">
            <a:extLst>
              <a:ext uri="{28A0092B-C50C-407E-A947-70E740481C1C}">
                <a14:useLocalDpi xmlns:a14="http://schemas.microsoft.com/office/drawing/2010/main" val="0"/>
              </a:ext>
            </a:extLst>
          </a:blip>
          <a:srcRect/>
          <a:stretch/>
        </p:blipFill>
        <p:spPr>
          <a:xfrm>
            <a:off x="8416821" y="2659702"/>
            <a:ext cx="1267302" cy="1067160"/>
          </a:xfrm>
          <a:prstGeom prst="rect">
            <a:avLst/>
          </a:prstGeom>
        </p:spPr>
      </p:pic>
      <p:pic>
        <p:nvPicPr>
          <p:cNvPr id="25" name="Picture 24"/>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0" y="4784290"/>
            <a:ext cx="12436475" cy="2210236"/>
          </a:xfrm>
          <a:prstGeom prst="rect">
            <a:avLst/>
          </a:prstGeom>
        </p:spPr>
      </p:pic>
      <p:sp>
        <p:nvSpPr>
          <p:cNvPr id="44" name="Rounded Rectangle 43"/>
          <p:cNvSpPr/>
          <p:nvPr userDrawn="1"/>
        </p:nvSpPr>
        <p:spPr>
          <a:xfrm>
            <a:off x="1092822" y="5254241"/>
            <a:ext cx="2572491" cy="3054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4347" rtlCol="0" anchor="ctr"/>
          <a:lstStyle/>
          <a:p>
            <a:pPr algn="ctr"/>
            <a:r>
              <a:rPr lang="en-US" sz="1360" b="1" spc="27">
                <a:solidFill>
                  <a:schemeClr val="bg2"/>
                </a:solidFill>
              </a:rPr>
              <a:t>Free Online Resources </a:t>
            </a:r>
          </a:p>
        </p:txBody>
      </p:sp>
      <p:sp>
        <p:nvSpPr>
          <p:cNvPr id="46" name="Rectangle 45">
            <a:hlinkClick r:id="rId4"/>
          </p:cNvPr>
          <p:cNvSpPr/>
          <p:nvPr userDrawn="1"/>
        </p:nvSpPr>
        <p:spPr>
          <a:xfrm>
            <a:off x="1319351" y="5628170"/>
            <a:ext cx="2119433" cy="9134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lnSpc>
                <a:spcPct val="150000"/>
              </a:lnSpc>
            </a:pPr>
            <a:r>
              <a:rPr lang="en-US" sz="1088">
                <a:solidFill>
                  <a:schemeClr val="bg2"/>
                </a:solidFill>
              </a:rPr>
              <a:t>PASS Blog</a:t>
            </a:r>
          </a:p>
          <a:p>
            <a:pPr algn="ctr">
              <a:lnSpc>
                <a:spcPct val="150000"/>
              </a:lnSpc>
            </a:pPr>
            <a:r>
              <a:rPr lang="en-US" sz="1088">
                <a:solidFill>
                  <a:schemeClr val="bg2"/>
                </a:solidFill>
              </a:rPr>
              <a:t>White Papers</a:t>
            </a:r>
          </a:p>
          <a:p>
            <a:pPr algn="ctr">
              <a:lnSpc>
                <a:spcPct val="150000"/>
              </a:lnSpc>
            </a:pPr>
            <a:r>
              <a:rPr lang="en-US" sz="1088">
                <a:solidFill>
                  <a:schemeClr val="bg2"/>
                </a:solidFill>
              </a:rPr>
              <a:t>Session Recordings</a:t>
            </a:r>
          </a:p>
        </p:txBody>
      </p:sp>
      <p:sp>
        <p:nvSpPr>
          <p:cNvPr id="47" name="Rounded Rectangle 46"/>
          <p:cNvSpPr/>
          <p:nvPr userDrawn="1"/>
        </p:nvSpPr>
        <p:spPr>
          <a:xfrm>
            <a:off x="4587276" y="5254241"/>
            <a:ext cx="3189405" cy="3054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4347" rtlCol="0" anchor="ctr"/>
          <a:lstStyle/>
          <a:p>
            <a:pPr algn="ctr"/>
            <a:r>
              <a:rPr lang="en-US" sz="1360" b="1" spc="27">
                <a:solidFill>
                  <a:schemeClr val="bg2"/>
                </a:solidFill>
              </a:rPr>
              <a:t>Newsletter </a:t>
            </a:r>
          </a:p>
        </p:txBody>
      </p:sp>
      <p:sp>
        <p:nvSpPr>
          <p:cNvPr id="48" name="Rounded Rectangle 47"/>
          <p:cNvSpPr/>
          <p:nvPr userDrawn="1"/>
        </p:nvSpPr>
        <p:spPr>
          <a:xfrm>
            <a:off x="8660238" y="5254241"/>
            <a:ext cx="2675187" cy="3054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4347" rtlCol="0" anchor="ctr"/>
          <a:lstStyle/>
          <a:p>
            <a:pPr algn="ctr"/>
            <a:r>
              <a:rPr lang="en-US" sz="1360" b="1" spc="27" err="1">
                <a:solidFill>
                  <a:schemeClr val="bg2"/>
                </a:solidFill>
              </a:rPr>
              <a:t>www.pass.org</a:t>
            </a:r>
            <a:endParaRPr lang="en-US" sz="1360" b="1" spc="27">
              <a:solidFill>
                <a:schemeClr val="bg2"/>
              </a:solidFill>
            </a:endParaRPr>
          </a:p>
        </p:txBody>
      </p:sp>
      <p:sp>
        <p:nvSpPr>
          <p:cNvPr id="49" name="Title 3"/>
          <p:cNvSpPr txBox="1">
            <a:spLocks/>
          </p:cNvSpPr>
          <p:nvPr userDrawn="1"/>
        </p:nvSpPr>
        <p:spPr>
          <a:xfrm>
            <a:off x="621824" y="927849"/>
            <a:ext cx="11192828" cy="833544"/>
          </a:xfrm>
          <a:prstGeom prst="rect">
            <a:avLst/>
          </a:prstGeom>
        </p:spPr>
        <p:txBody>
          <a:bodyPr vert="horz" lIns="124347" tIns="62174" rIns="124347" bIns="62174"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ctr">
              <a:tabLst>
                <a:tab pos="5900114" algn="l"/>
              </a:tabLst>
            </a:pPr>
            <a:r>
              <a:rPr lang="en-US" sz="5440"/>
              <a:t>Explore everything PASS has to offer </a:t>
            </a:r>
          </a:p>
        </p:txBody>
      </p:sp>
      <p:sp>
        <p:nvSpPr>
          <p:cNvPr id="26" name="Rectangle 25">
            <a:hlinkClick r:id="rId4"/>
          </p:cNvPr>
          <p:cNvSpPr/>
          <p:nvPr userDrawn="1"/>
        </p:nvSpPr>
        <p:spPr>
          <a:xfrm>
            <a:off x="5122260" y="5655801"/>
            <a:ext cx="2119433" cy="9134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lnSpc>
                <a:spcPct val="150000"/>
              </a:lnSpc>
            </a:pPr>
            <a:r>
              <a:rPr lang="en-US" sz="1088">
                <a:solidFill>
                  <a:schemeClr val="bg2"/>
                </a:solidFill>
              </a:rPr>
              <a:t>PASS</a:t>
            </a:r>
            <a:r>
              <a:rPr lang="en-US" sz="1088" baseline="0">
                <a:solidFill>
                  <a:schemeClr val="bg2"/>
                </a:solidFill>
              </a:rPr>
              <a:t> Connector</a:t>
            </a:r>
          </a:p>
          <a:p>
            <a:pPr algn="ctr">
              <a:lnSpc>
                <a:spcPct val="150000"/>
              </a:lnSpc>
            </a:pPr>
            <a:r>
              <a:rPr lang="en-US" sz="1088" baseline="0">
                <a:solidFill>
                  <a:schemeClr val="bg2"/>
                </a:solidFill>
              </a:rPr>
              <a:t>BA Insights</a:t>
            </a:r>
            <a:endParaRPr lang="en-US" sz="1088">
              <a:solidFill>
                <a:schemeClr val="bg2"/>
              </a:solidFill>
            </a:endParaRPr>
          </a:p>
        </p:txBody>
      </p:sp>
      <p:sp>
        <p:nvSpPr>
          <p:cNvPr id="43" name="Rectangle 42">
            <a:hlinkClick r:id="rId4"/>
          </p:cNvPr>
          <p:cNvSpPr/>
          <p:nvPr userDrawn="1"/>
        </p:nvSpPr>
        <p:spPr>
          <a:xfrm>
            <a:off x="10055804" y="3903537"/>
            <a:ext cx="1599469"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a:solidFill>
                  <a:schemeClr val="bg2">
                    <a:lumMod val="50000"/>
                  </a:schemeClr>
                </a:solidFill>
              </a:rPr>
              <a:t>Get involved</a:t>
            </a:r>
          </a:p>
        </p:txBody>
      </p:sp>
    </p:spTree>
    <p:extLst>
      <p:ext uri="{BB962C8B-B14F-4D97-AF65-F5344CB8AC3E}">
        <p14:creationId xmlns:p14="http://schemas.microsoft.com/office/powerpoint/2010/main" val="39310337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42774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5" name="Rectangle 54"/>
          <p:cNvSpPr/>
          <p:nvPr userDrawn="1"/>
        </p:nvSpPr>
        <p:spPr>
          <a:xfrm>
            <a:off x="7589658" y="0"/>
            <a:ext cx="4846818" cy="6994525"/>
          </a:xfrm>
          <a:prstGeom prst="rect">
            <a:avLst/>
          </a:prstGeom>
          <a:solidFill>
            <a:schemeClr val="bg2">
              <a:lumMod val="95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2" name="Title 1"/>
          <p:cNvSpPr>
            <a:spLocks noGrp="1"/>
          </p:cNvSpPr>
          <p:nvPr>
            <p:ph type="title" hasCustomPrompt="1"/>
          </p:nvPr>
        </p:nvSpPr>
        <p:spPr>
          <a:xfrm>
            <a:off x="1418116" y="3580472"/>
            <a:ext cx="4418221" cy="640404"/>
          </a:xfrm>
        </p:spPr>
        <p:txBody>
          <a:bodyPr anchor="b"/>
          <a:lstStyle>
            <a:lvl1pPr algn="ctr">
              <a:defRPr sz="4352"/>
            </a:lvl1pPr>
          </a:lstStyle>
          <a:p>
            <a:r>
              <a:rPr lang="en-US"/>
              <a:t>Speaker Name</a:t>
            </a:r>
          </a:p>
        </p:txBody>
      </p:sp>
      <p:sp>
        <p:nvSpPr>
          <p:cNvPr id="18" name="Text Placeholder 17"/>
          <p:cNvSpPr>
            <a:spLocks noGrp="1"/>
          </p:cNvSpPr>
          <p:nvPr>
            <p:ph type="body" sz="quarter" idx="10" hasCustomPrompt="1"/>
          </p:nvPr>
        </p:nvSpPr>
        <p:spPr>
          <a:xfrm>
            <a:off x="1418350" y="4211459"/>
            <a:ext cx="4417540" cy="551682"/>
          </a:xfrm>
        </p:spPr>
        <p:txBody>
          <a:bodyPr/>
          <a:lstStyle>
            <a:lvl1pPr marL="0" marR="0" indent="0" algn="ctr" defTabSz="621746" rtl="0" eaLnBrk="1" fontAlgn="auto" latinLnBrk="0" hangingPunct="1">
              <a:lnSpc>
                <a:spcPct val="100000"/>
              </a:lnSpc>
              <a:spcBef>
                <a:spcPct val="0"/>
              </a:spcBef>
              <a:spcAft>
                <a:spcPts val="0"/>
              </a:spcAft>
              <a:buClrTx/>
              <a:buSzTx/>
              <a:buFontTx/>
              <a:buNone/>
              <a:tabLst/>
              <a:defRPr kumimoji="0" lang="en-US" sz="2720" b="0" i="0" u="none" strike="noStrike" kern="1200" cap="none" spc="0" normalizeH="0" baseline="0" dirty="0">
                <a:ln>
                  <a:noFill/>
                </a:ln>
                <a:solidFill>
                  <a:schemeClr val="accent3"/>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8122202" y="1525174"/>
            <a:ext cx="3854294" cy="36558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904"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2646476" y="1044579"/>
            <a:ext cx="1962632" cy="1962352"/>
          </a:xfrm>
          <a:prstGeom prst="ellipse">
            <a:avLst/>
          </a:prstGeom>
          <a:solidFill>
            <a:schemeClr val="bg2">
              <a:lumMod val="95000"/>
            </a:schemeClr>
          </a:solidFill>
        </p:spPr>
        <p:txBody>
          <a:bodyPr anchor="ctr"/>
          <a:lstStyle>
            <a:lvl1pPr algn="ctr">
              <a:defRPr sz="1428"/>
            </a:lvl1pPr>
          </a:lstStyle>
          <a:p>
            <a:r>
              <a:rPr lang="en-US"/>
              <a:t>PLACE YOUR PHOTO HERE</a:t>
            </a:r>
          </a:p>
        </p:txBody>
      </p:sp>
      <p:sp>
        <p:nvSpPr>
          <p:cNvPr id="40" name="Text Placeholder 17"/>
          <p:cNvSpPr>
            <a:spLocks noGrp="1"/>
          </p:cNvSpPr>
          <p:nvPr>
            <p:ph type="body" sz="quarter" idx="13" hasCustomPrompt="1"/>
          </p:nvPr>
        </p:nvSpPr>
        <p:spPr>
          <a:xfrm>
            <a:off x="8122202" y="1891401"/>
            <a:ext cx="3854294" cy="80846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428"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8122202" y="3048583"/>
            <a:ext cx="3854294" cy="36558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904"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8122202" y="3414811"/>
            <a:ext cx="3854294" cy="80846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428"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8122202" y="4549509"/>
            <a:ext cx="3854294" cy="36558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904"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8122202" y="4915737"/>
            <a:ext cx="3854294" cy="80846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428"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1293264" y="5284752"/>
            <a:ext cx="1183192" cy="356203"/>
          </a:xfrm>
        </p:spPr>
        <p:txBody>
          <a:bodyPr/>
          <a:lstStyle>
            <a:lvl1pPr marL="0" algn="l" defTabSz="1243493" rtl="0" eaLnBrk="1" latinLnBrk="0" hangingPunct="1">
              <a:defRPr lang="en-US" sz="1496" kern="1200" dirty="0">
                <a:solidFill>
                  <a:schemeClr val="accent1"/>
                </a:solidFill>
                <a:latin typeface="+mn-lt"/>
                <a:ea typeface="+mn-ea"/>
                <a:cs typeface="+mn-cs"/>
              </a:defRPr>
            </a:lvl1pPr>
          </a:lstStyle>
          <a:p>
            <a:r>
              <a:rPr lang="en-US" sz="1496">
                <a:solidFill>
                  <a:schemeClr val="accent1"/>
                </a:solidFill>
              </a:rPr>
              <a:t>/</a:t>
            </a:r>
            <a:r>
              <a:rPr lang="en-US" sz="1496" err="1">
                <a:solidFill>
                  <a:schemeClr val="accent1"/>
                </a:solidFill>
              </a:rPr>
              <a:t>yourname</a:t>
            </a:r>
            <a:endParaRPr lang="en-US" sz="1496">
              <a:solidFill>
                <a:schemeClr val="accent1"/>
              </a:solidFill>
            </a:endParaRPr>
          </a:p>
        </p:txBody>
      </p:sp>
      <p:sp>
        <p:nvSpPr>
          <p:cNvPr id="50" name="Text Placeholder 48"/>
          <p:cNvSpPr>
            <a:spLocks noGrp="1"/>
          </p:cNvSpPr>
          <p:nvPr>
            <p:ph type="body" sz="quarter" idx="19" hasCustomPrompt="1"/>
          </p:nvPr>
        </p:nvSpPr>
        <p:spPr>
          <a:xfrm>
            <a:off x="3221309" y="5284752"/>
            <a:ext cx="1407887" cy="356203"/>
          </a:xfrm>
        </p:spPr>
        <p:txBody>
          <a:bodyPr/>
          <a:lstStyle>
            <a:lvl1pPr marL="0" algn="l" defTabSz="1243493" rtl="0" eaLnBrk="1" latinLnBrk="0" hangingPunct="1">
              <a:defRPr lang="en-US" sz="1496" kern="1200" dirty="0">
                <a:solidFill>
                  <a:schemeClr val="accent1"/>
                </a:solidFill>
                <a:latin typeface="+mn-lt"/>
                <a:ea typeface="+mn-ea"/>
                <a:cs typeface="+mn-cs"/>
              </a:defRPr>
            </a:lvl1pPr>
          </a:lstStyle>
          <a:p>
            <a:r>
              <a:rPr lang="en-US" sz="1496">
                <a:solidFill>
                  <a:schemeClr val="accent1"/>
                </a:solidFill>
              </a:rPr>
              <a:t>@</a:t>
            </a:r>
            <a:r>
              <a:rPr lang="en-US" sz="1496" err="1">
                <a:solidFill>
                  <a:schemeClr val="accent1"/>
                </a:solidFill>
              </a:rPr>
              <a:t>yourhandle</a:t>
            </a:r>
            <a:endParaRPr lang="en-US" sz="1496">
              <a:solidFill>
                <a:schemeClr val="accent1"/>
              </a:solidFill>
            </a:endParaRPr>
          </a:p>
        </p:txBody>
      </p:sp>
      <p:sp>
        <p:nvSpPr>
          <p:cNvPr id="51" name="Text Placeholder 48"/>
          <p:cNvSpPr>
            <a:spLocks noGrp="1"/>
          </p:cNvSpPr>
          <p:nvPr>
            <p:ph type="body" sz="quarter" idx="20" hasCustomPrompt="1"/>
          </p:nvPr>
        </p:nvSpPr>
        <p:spPr>
          <a:xfrm>
            <a:off x="5309147" y="5284752"/>
            <a:ext cx="1183192" cy="356203"/>
          </a:xfrm>
        </p:spPr>
        <p:txBody>
          <a:bodyPr/>
          <a:lstStyle>
            <a:lvl1pPr marL="0" algn="l" defTabSz="1243493" rtl="0" eaLnBrk="1" latinLnBrk="0" hangingPunct="1">
              <a:defRPr lang="en-US" sz="1496" kern="1200" dirty="0">
                <a:solidFill>
                  <a:schemeClr val="accent1"/>
                </a:solidFill>
                <a:latin typeface="+mn-lt"/>
                <a:ea typeface="+mn-ea"/>
                <a:cs typeface="+mn-cs"/>
              </a:defRPr>
            </a:lvl1pPr>
          </a:lstStyle>
          <a:p>
            <a:r>
              <a:rPr lang="en-US" sz="1496" err="1">
                <a:solidFill>
                  <a:schemeClr val="accent1"/>
                </a:solidFill>
              </a:rPr>
              <a:t>yourname</a:t>
            </a:r>
            <a:endParaRPr lang="en-US" sz="1496">
              <a:solidFill>
                <a:schemeClr val="accent1"/>
              </a:solidFill>
            </a:endParaRPr>
          </a:p>
        </p:txBody>
      </p:sp>
    </p:spTree>
    <p:extLst>
      <p:ext uri="{BB962C8B-B14F-4D97-AF65-F5344CB8AC3E}">
        <p14:creationId xmlns:p14="http://schemas.microsoft.com/office/powerpoint/2010/main" val="233035326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0C0"/>
                </a:solidFill>
              </a:defRPr>
            </a:lvl1pPr>
          </a:lstStyle>
          <a:p>
            <a:r>
              <a:rPr lang="en-US"/>
              <a:t>Click to edit Master title style</a:t>
            </a:r>
          </a:p>
        </p:txBody>
      </p:sp>
    </p:spTree>
    <p:extLst>
      <p:ext uri="{BB962C8B-B14F-4D97-AF65-F5344CB8AC3E}">
        <p14:creationId xmlns:p14="http://schemas.microsoft.com/office/powerpoint/2010/main" val="3078139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615347" y="2800292"/>
            <a:ext cx="11210100" cy="3370318"/>
          </a:xfrm>
        </p:spPr>
        <p:txBody>
          <a:bodyPr>
            <a:noAutofit/>
          </a:bodyPr>
          <a:lstStyle>
            <a:lvl1pPr marL="315191" marR="0" indent="-315191" algn="l" defTabSz="1243493" rtl="0" eaLnBrk="1" fontAlgn="auto" latinLnBrk="0" hangingPunct="1">
              <a:lnSpc>
                <a:spcPct val="100000"/>
              </a:lnSpc>
              <a:spcBef>
                <a:spcPct val="20000"/>
              </a:spcBef>
              <a:spcAft>
                <a:spcPts val="0"/>
              </a:spcAft>
              <a:buClr>
                <a:schemeClr val="accent3"/>
              </a:buClr>
              <a:buSzTx/>
              <a:buFont typeface="Arial" charset="0"/>
              <a:buChar char="•"/>
              <a:tabLst/>
              <a:defRPr sz="2448">
                <a:solidFill>
                  <a:srgbClr val="58585A"/>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2"/>
                </a:solidFill>
              </a:defRPr>
            </a:lvl1pPr>
          </a:lstStyle>
          <a:p>
            <a:r>
              <a:rPr lang="en-US"/>
              <a:t>Agenda</a:t>
            </a:r>
          </a:p>
        </p:txBody>
      </p:sp>
      <p:sp>
        <p:nvSpPr>
          <p:cNvPr id="4" name="Content Placeholder 13"/>
          <p:cNvSpPr>
            <a:spLocks noGrp="1"/>
          </p:cNvSpPr>
          <p:nvPr>
            <p:ph sz="quarter" idx="11"/>
          </p:nvPr>
        </p:nvSpPr>
        <p:spPr>
          <a:xfrm>
            <a:off x="615347" y="1678364"/>
            <a:ext cx="11210100" cy="584195"/>
          </a:xfrm>
        </p:spPr>
        <p:txBody>
          <a:bodyPr>
            <a:noAutofit/>
          </a:bodyPr>
          <a:lstStyle>
            <a:lvl1pPr marL="0" marR="0" indent="0" algn="l" defTabSz="1243493" rtl="0" eaLnBrk="1" fontAlgn="auto" latinLnBrk="0" hangingPunct="1">
              <a:lnSpc>
                <a:spcPct val="100000"/>
              </a:lnSpc>
              <a:spcBef>
                <a:spcPct val="20000"/>
              </a:spcBef>
              <a:spcAft>
                <a:spcPts val="0"/>
              </a:spcAft>
              <a:buClr>
                <a:schemeClr val="accent1"/>
              </a:buClr>
              <a:buSzTx/>
              <a:buFont typeface="Arial" charset="0"/>
              <a:buNone/>
              <a:tabLst/>
              <a:defRPr sz="2720">
                <a:solidFill>
                  <a:schemeClr val="accent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Tree>
    <p:extLst>
      <p:ext uri="{BB962C8B-B14F-4D97-AF65-F5344CB8AC3E}">
        <p14:creationId xmlns:p14="http://schemas.microsoft.com/office/powerpoint/2010/main" val="118096290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Headings">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2"/>
                </a:solidFill>
              </a:defRPr>
            </a:lvl1pPr>
          </a:lstStyle>
          <a:p>
            <a:r>
              <a:rPr lang="en-US"/>
              <a:t>Titles are set 36pt Segoe UI</a:t>
            </a:r>
          </a:p>
        </p:txBody>
      </p:sp>
      <p:sp>
        <p:nvSpPr>
          <p:cNvPr id="4" name="Content Placeholder 3"/>
          <p:cNvSpPr>
            <a:spLocks noGrp="1"/>
          </p:cNvSpPr>
          <p:nvPr>
            <p:ph sz="quarter" idx="10" hasCustomPrompt="1"/>
          </p:nvPr>
        </p:nvSpPr>
        <p:spPr>
          <a:xfrm>
            <a:off x="587278" y="2046807"/>
            <a:ext cx="11236010" cy="609707"/>
          </a:xfrm>
        </p:spPr>
        <p:txBody>
          <a:bodyPr anchor="b"/>
          <a:lstStyle>
            <a:lvl1pPr marL="0" indent="0">
              <a:buNone/>
              <a:defRPr sz="3808" b="0" i="0">
                <a:solidFill>
                  <a:schemeClr val="accent1"/>
                </a:solidFill>
                <a:latin typeface="Segoe UI Light" charset="0"/>
                <a:ea typeface="Segoe UI Light" charset="0"/>
                <a:cs typeface="Segoe UI Light" charset="0"/>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587278" y="2654517"/>
            <a:ext cx="11236010" cy="553611"/>
          </a:xfrm>
        </p:spPr>
        <p:txBody>
          <a:bodyPr/>
          <a:lstStyle>
            <a:lvl1pPr marL="0" indent="0">
              <a:buNone/>
              <a:defRPr sz="2176">
                <a:solidFill>
                  <a:schemeClr val="bg2">
                    <a:lumMod val="50000"/>
                  </a:schemeClr>
                </a:solidFill>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587278" y="3449219"/>
            <a:ext cx="11236010" cy="609707"/>
          </a:xfrm>
        </p:spPr>
        <p:txBody>
          <a:bodyPr anchor="b"/>
          <a:lstStyle>
            <a:lvl1pPr marL="0" indent="0">
              <a:buNone/>
              <a:defRPr sz="2720" b="0" i="0">
                <a:solidFill>
                  <a:schemeClr val="tx1"/>
                </a:solidFill>
                <a:latin typeface="+mn-lt"/>
                <a:ea typeface="Segoe UI Light" charset="0"/>
                <a:cs typeface="Segoe UI Light" charset="0"/>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587278" y="4056931"/>
            <a:ext cx="11236010" cy="553611"/>
          </a:xfrm>
        </p:spPr>
        <p:txBody>
          <a:bodyPr/>
          <a:lstStyle>
            <a:lvl1pPr marL="0" indent="0">
              <a:buNone/>
              <a:defRPr sz="2176">
                <a:solidFill>
                  <a:schemeClr val="bg2">
                    <a:lumMod val="50000"/>
                  </a:schemeClr>
                </a:solidFill>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587278" y="4814232"/>
            <a:ext cx="11236010" cy="609707"/>
          </a:xfrm>
        </p:spPr>
        <p:txBody>
          <a:bodyPr anchor="b"/>
          <a:lstStyle>
            <a:lvl1pPr marL="0" indent="0">
              <a:buNone/>
              <a:defRPr sz="1904" b="1" i="0">
                <a:solidFill>
                  <a:schemeClr val="accent3"/>
                </a:solidFill>
                <a:latin typeface="+mn-lt"/>
                <a:ea typeface="Segoe UI Light" charset="0"/>
                <a:cs typeface="Segoe UI Light" charset="0"/>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587278" y="5421943"/>
            <a:ext cx="11236010" cy="553611"/>
          </a:xfrm>
        </p:spPr>
        <p:txBody>
          <a:bodyPr/>
          <a:lstStyle>
            <a:lvl1pPr marL="0" indent="0">
              <a:buNone/>
              <a:defRPr sz="2176">
                <a:solidFill>
                  <a:schemeClr val="bg2">
                    <a:lumMod val="50000"/>
                  </a:schemeClr>
                </a:solidFill>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34367783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0C0"/>
                </a:solidFill>
              </a:defRPr>
            </a:lvl1pPr>
          </a:lstStyle>
          <a:p>
            <a:r>
              <a:rPr lang="en-US"/>
              <a:t>Click to edit Master title style</a:t>
            </a:r>
          </a:p>
        </p:txBody>
      </p:sp>
      <p:sp>
        <p:nvSpPr>
          <p:cNvPr id="7" name="Text Placeholder 30"/>
          <p:cNvSpPr>
            <a:spLocks noGrp="1"/>
          </p:cNvSpPr>
          <p:nvPr>
            <p:ph type="body" sz="quarter" idx="10" hasCustomPrompt="1"/>
          </p:nvPr>
        </p:nvSpPr>
        <p:spPr>
          <a:xfrm>
            <a:off x="614014" y="2415915"/>
            <a:ext cx="5005779" cy="531066"/>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a:t>TITLE HERE</a:t>
            </a:r>
          </a:p>
        </p:txBody>
      </p:sp>
      <p:sp>
        <p:nvSpPr>
          <p:cNvPr id="10" name="Text Placeholder 30"/>
          <p:cNvSpPr>
            <a:spLocks noGrp="1"/>
          </p:cNvSpPr>
          <p:nvPr>
            <p:ph type="body" sz="quarter" idx="14" hasCustomPrompt="1"/>
          </p:nvPr>
        </p:nvSpPr>
        <p:spPr>
          <a:xfrm>
            <a:off x="6808872" y="2415915"/>
            <a:ext cx="5005779" cy="531066"/>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a:t>TITLE HERE</a:t>
            </a:r>
          </a:p>
        </p:txBody>
      </p:sp>
      <p:sp>
        <p:nvSpPr>
          <p:cNvPr id="13" name="Text Placeholder 20"/>
          <p:cNvSpPr>
            <a:spLocks noGrp="1"/>
          </p:cNvSpPr>
          <p:nvPr>
            <p:ph type="body" sz="quarter" idx="13"/>
          </p:nvPr>
        </p:nvSpPr>
        <p:spPr>
          <a:xfrm>
            <a:off x="614013" y="2986899"/>
            <a:ext cx="5005779" cy="3333270"/>
          </a:xfrm>
        </p:spPr>
        <p:txBody>
          <a:bodyPr>
            <a:normAutofit/>
          </a:bodyPr>
          <a:lstStyle>
            <a:lvl1pPr marL="0" indent="0">
              <a:lnSpc>
                <a:spcPct val="100000"/>
              </a:lnSpc>
              <a:buNone/>
              <a:defRPr lang="en-US" sz="1632" b="0" i="0" kern="1200" dirty="0" smtClean="0">
                <a:solidFill>
                  <a:schemeClr val="bg2">
                    <a:lumMod val="50000"/>
                  </a:schemeClr>
                </a:solidFill>
                <a:latin typeface="+mn-lt"/>
                <a:ea typeface="Gotham Light" charset="0"/>
                <a:cs typeface="Gotham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6808871" y="2986899"/>
            <a:ext cx="5005779" cy="3333270"/>
          </a:xfrm>
        </p:spPr>
        <p:txBody>
          <a:bodyPr>
            <a:normAutofit/>
          </a:bodyPr>
          <a:lstStyle>
            <a:lvl1pPr marL="0" indent="0">
              <a:lnSpc>
                <a:spcPct val="100000"/>
              </a:lnSpc>
              <a:buNone/>
              <a:defRPr lang="en-US" sz="1632" b="0" i="0" kern="1200" dirty="0" smtClean="0">
                <a:solidFill>
                  <a:schemeClr val="bg2">
                    <a:lumMod val="50000"/>
                  </a:schemeClr>
                </a:solidFill>
                <a:latin typeface="+mn-lt"/>
                <a:ea typeface="Gotham Light" charset="0"/>
                <a:cs typeface="Gotham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47185289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0C0"/>
                </a:solidFill>
              </a:defRPr>
            </a:lvl1pPr>
          </a:lstStyle>
          <a:p>
            <a:r>
              <a:rPr lang="en-US"/>
              <a:t>Click to edit Master title style</a:t>
            </a:r>
          </a:p>
        </p:txBody>
      </p:sp>
      <p:sp>
        <p:nvSpPr>
          <p:cNvPr id="29" name="Text Placeholder 28"/>
          <p:cNvSpPr>
            <a:spLocks noGrp="1"/>
          </p:cNvSpPr>
          <p:nvPr>
            <p:ph type="body" sz="quarter" idx="10"/>
          </p:nvPr>
        </p:nvSpPr>
        <p:spPr>
          <a:xfrm>
            <a:off x="586792"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32" name="Text Placeholder 28"/>
          <p:cNvSpPr>
            <a:spLocks noGrp="1"/>
          </p:cNvSpPr>
          <p:nvPr>
            <p:ph type="body" sz="quarter" idx="11"/>
          </p:nvPr>
        </p:nvSpPr>
        <p:spPr>
          <a:xfrm>
            <a:off x="2909994"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33" name="Text Placeholder 28"/>
          <p:cNvSpPr>
            <a:spLocks noGrp="1"/>
          </p:cNvSpPr>
          <p:nvPr>
            <p:ph type="body" sz="quarter" idx="12"/>
          </p:nvPr>
        </p:nvSpPr>
        <p:spPr>
          <a:xfrm>
            <a:off x="5233197"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34" name="Text Placeholder 28"/>
          <p:cNvSpPr>
            <a:spLocks noGrp="1"/>
          </p:cNvSpPr>
          <p:nvPr>
            <p:ph type="body" sz="quarter" idx="13"/>
          </p:nvPr>
        </p:nvSpPr>
        <p:spPr>
          <a:xfrm>
            <a:off x="7556400"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35" name="Text Placeholder 28"/>
          <p:cNvSpPr>
            <a:spLocks noGrp="1"/>
          </p:cNvSpPr>
          <p:nvPr>
            <p:ph type="body" sz="quarter" idx="14"/>
          </p:nvPr>
        </p:nvSpPr>
        <p:spPr>
          <a:xfrm>
            <a:off x="9879602"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48" name="Text Placeholder 30"/>
          <p:cNvSpPr>
            <a:spLocks noGrp="1"/>
          </p:cNvSpPr>
          <p:nvPr>
            <p:ph type="body" sz="quarter" idx="15" hasCustomPrompt="1"/>
          </p:nvPr>
        </p:nvSpPr>
        <p:spPr>
          <a:xfrm>
            <a:off x="586791" y="2325120"/>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a:t>TITLE HERE</a:t>
            </a:r>
          </a:p>
        </p:txBody>
      </p:sp>
      <p:sp>
        <p:nvSpPr>
          <p:cNvPr id="50" name="Text Placeholder 30"/>
          <p:cNvSpPr>
            <a:spLocks noGrp="1"/>
          </p:cNvSpPr>
          <p:nvPr>
            <p:ph type="body" sz="quarter" idx="16" hasCustomPrompt="1"/>
          </p:nvPr>
        </p:nvSpPr>
        <p:spPr>
          <a:xfrm>
            <a:off x="2909731" y="2333637"/>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a:t>TITLE HERE</a:t>
            </a:r>
          </a:p>
        </p:txBody>
      </p:sp>
      <p:sp>
        <p:nvSpPr>
          <p:cNvPr id="51" name="Text Placeholder 30"/>
          <p:cNvSpPr>
            <a:spLocks noGrp="1"/>
          </p:cNvSpPr>
          <p:nvPr>
            <p:ph type="body" sz="quarter" idx="17" hasCustomPrompt="1"/>
          </p:nvPr>
        </p:nvSpPr>
        <p:spPr>
          <a:xfrm>
            <a:off x="5232671" y="2333637"/>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a:t>TITLE HERE</a:t>
            </a:r>
          </a:p>
        </p:txBody>
      </p:sp>
      <p:sp>
        <p:nvSpPr>
          <p:cNvPr id="52" name="Text Placeholder 30"/>
          <p:cNvSpPr>
            <a:spLocks noGrp="1"/>
          </p:cNvSpPr>
          <p:nvPr>
            <p:ph type="body" sz="quarter" idx="18" hasCustomPrompt="1"/>
          </p:nvPr>
        </p:nvSpPr>
        <p:spPr>
          <a:xfrm>
            <a:off x="7555611" y="2333637"/>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a:t>TITLE HERE</a:t>
            </a:r>
          </a:p>
        </p:txBody>
      </p:sp>
      <p:sp>
        <p:nvSpPr>
          <p:cNvPr id="53" name="Text Placeholder 30"/>
          <p:cNvSpPr>
            <a:spLocks noGrp="1"/>
          </p:cNvSpPr>
          <p:nvPr>
            <p:ph type="body" sz="quarter" idx="19" hasCustomPrompt="1"/>
          </p:nvPr>
        </p:nvSpPr>
        <p:spPr>
          <a:xfrm>
            <a:off x="9861822" y="2333637"/>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a:t>TITLE HERE</a:t>
            </a:r>
          </a:p>
        </p:txBody>
      </p:sp>
    </p:spTree>
    <p:extLst>
      <p:ext uri="{BB962C8B-B14F-4D97-AF65-F5344CB8AC3E}">
        <p14:creationId xmlns:p14="http://schemas.microsoft.com/office/powerpoint/2010/main" val="192526108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619184" y="1810172"/>
            <a:ext cx="11192828" cy="4467462"/>
          </a:xfrm>
          <a:prstGeom prst="rect">
            <a:avLst/>
          </a:prstGeom>
        </p:spPr>
        <p:txBody>
          <a:bodyPr>
            <a:normAutofit/>
          </a:bodyPr>
          <a:lstStyle>
            <a:lvl1pPr marL="0" indent="0">
              <a:buClr>
                <a:schemeClr val="accent3"/>
              </a:buClr>
              <a:buFontTx/>
              <a:buNone/>
              <a:defRPr sz="2720">
                <a:solidFill>
                  <a:schemeClr val="tx1"/>
                </a:solidFill>
                <a:latin typeface="Consolas"/>
                <a:cs typeface="Consolas"/>
              </a:defRPr>
            </a:lvl1pPr>
            <a:lvl2pPr marL="0" indent="0">
              <a:buClr>
                <a:schemeClr val="accent3"/>
              </a:buClr>
              <a:buFontTx/>
              <a:buNone/>
              <a:defRPr sz="2448">
                <a:solidFill>
                  <a:schemeClr val="tx1"/>
                </a:solidFill>
                <a:latin typeface="Consolas"/>
                <a:cs typeface="Consolas"/>
              </a:defRPr>
            </a:lvl2pPr>
            <a:lvl3pPr marL="401544" indent="0">
              <a:buClr>
                <a:schemeClr val="accent3"/>
              </a:buClr>
              <a:buFontTx/>
              <a:buNone/>
              <a:defRPr sz="2176">
                <a:solidFill>
                  <a:schemeClr val="tx1"/>
                </a:solidFill>
                <a:latin typeface="Consolas"/>
                <a:cs typeface="Consolas"/>
              </a:defRPr>
            </a:lvl3pPr>
            <a:lvl4pPr marL="787978" indent="0">
              <a:buClr>
                <a:schemeClr val="accent3"/>
              </a:buClr>
              <a:buFontTx/>
              <a:buNone/>
              <a:defRPr sz="2176">
                <a:solidFill>
                  <a:schemeClr val="tx1"/>
                </a:solidFill>
                <a:latin typeface="Consolas"/>
                <a:cs typeface="Consolas"/>
              </a:defRPr>
            </a:lvl4pPr>
            <a:lvl5pPr marL="1150663" indent="0">
              <a:buClr>
                <a:schemeClr val="accent3"/>
              </a:buClr>
              <a:buFontTx/>
              <a:buNone/>
              <a:defRPr sz="2176">
                <a:solidFill>
                  <a:schemeClr val="tx1"/>
                </a:solidFill>
                <a:latin typeface="Consolas"/>
                <a:cs typeface="Consola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solidFill>
                  <a:srgbClr val="0070C0"/>
                </a:solidFill>
              </a:defRPr>
            </a:lvl1pPr>
          </a:lstStyle>
          <a:p>
            <a:r>
              <a:rPr lang="en-US"/>
              <a:t>Click to edit Master title style</a:t>
            </a:r>
          </a:p>
        </p:txBody>
      </p:sp>
    </p:spTree>
    <p:extLst>
      <p:ext uri="{BB962C8B-B14F-4D97-AF65-F5344CB8AC3E}">
        <p14:creationId xmlns:p14="http://schemas.microsoft.com/office/powerpoint/2010/main" val="315132541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ssion Evaluations">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3309606"/>
            <a:ext cx="12436475" cy="3693196"/>
          </a:xfrm>
          <a:prstGeom prst="rect">
            <a:avLst/>
          </a:prstGeom>
        </p:spPr>
      </p:pic>
      <p:sp>
        <p:nvSpPr>
          <p:cNvPr id="5" name="Title 3"/>
          <p:cNvSpPr txBox="1">
            <a:spLocks/>
          </p:cNvSpPr>
          <p:nvPr userDrawn="1"/>
        </p:nvSpPr>
        <p:spPr>
          <a:xfrm>
            <a:off x="621824" y="927849"/>
            <a:ext cx="11192828" cy="833544"/>
          </a:xfrm>
          <a:prstGeom prst="rect">
            <a:avLst/>
          </a:prstGeom>
        </p:spPr>
        <p:txBody>
          <a:bodyPr vert="horz" lIns="124347" tIns="62174" rIns="124347" bIns="62174"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ctr">
              <a:tabLst>
                <a:tab pos="5900114" algn="l"/>
              </a:tabLst>
            </a:pPr>
            <a:r>
              <a:rPr lang="en-US" sz="5984"/>
              <a:t>Session evaluations</a:t>
            </a:r>
          </a:p>
        </p:txBody>
      </p:sp>
      <p:sp>
        <p:nvSpPr>
          <p:cNvPr id="6" name="Rectangle 5"/>
          <p:cNvSpPr/>
          <p:nvPr userDrawn="1"/>
        </p:nvSpPr>
        <p:spPr>
          <a:xfrm>
            <a:off x="4519171" y="5087054"/>
            <a:ext cx="3275523" cy="594650"/>
          </a:xfrm>
          <a:prstGeom prst="rect">
            <a:avLst/>
          </a:prstGeom>
          <a:noFill/>
        </p:spPr>
        <p:txBody>
          <a:bodyPr wrap="square">
            <a:spAutoFit/>
          </a:bodyPr>
          <a:lstStyle/>
          <a:p>
            <a:pPr algn="ctr"/>
            <a:r>
              <a:rPr lang="en-US" sz="1632">
                <a:solidFill>
                  <a:schemeClr val="bg2"/>
                </a:solidFill>
              </a:rPr>
              <a:t>Download the </a:t>
            </a:r>
            <a:r>
              <a:rPr lang="en-US" sz="1632" err="1">
                <a:solidFill>
                  <a:schemeClr val="bg2"/>
                </a:solidFill>
              </a:rPr>
              <a:t>GuideBook</a:t>
            </a:r>
            <a:r>
              <a:rPr lang="en-US" sz="1632">
                <a:solidFill>
                  <a:schemeClr val="bg2"/>
                </a:solidFill>
              </a:rPr>
              <a:t> App and search: PASS Summit 2017</a:t>
            </a:r>
          </a:p>
        </p:txBody>
      </p:sp>
      <p:sp>
        <p:nvSpPr>
          <p:cNvPr id="7" name="Rectangle 6"/>
          <p:cNvSpPr/>
          <p:nvPr userDrawn="1"/>
        </p:nvSpPr>
        <p:spPr>
          <a:xfrm>
            <a:off x="8490269" y="5086741"/>
            <a:ext cx="3263076" cy="1096967"/>
          </a:xfrm>
          <a:prstGeom prst="rect">
            <a:avLst/>
          </a:prstGeom>
          <a:noFill/>
        </p:spPr>
        <p:txBody>
          <a:bodyPr wrap="square">
            <a:spAutoFit/>
          </a:bodyPr>
          <a:lstStyle/>
          <a:p>
            <a:pPr algn="ctr"/>
            <a:r>
              <a:rPr lang="en-US" sz="1632">
                <a:solidFill>
                  <a:schemeClr val="bg2"/>
                </a:solidFill>
              </a:rPr>
              <a:t>Follow the QR code link displayed on session signage throughout the conference venue and in the program guide</a:t>
            </a:r>
          </a:p>
        </p:txBody>
      </p:sp>
      <p:sp>
        <p:nvSpPr>
          <p:cNvPr id="8" name="Rectangle 7"/>
          <p:cNvSpPr/>
          <p:nvPr userDrawn="1"/>
        </p:nvSpPr>
        <p:spPr>
          <a:xfrm>
            <a:off x="3109119" y="1724290"/>
            <a:ext cx="6218238" cy="431400"/>
          </a:xfrm>
          <a:prstGeom prst="rect">
            <a:avLst/>
          </a:prstGeom>
        </p:spPr>
        <p:txBody>
          <a:bodyPr>
            <a:spAutoFit/>
          </a:bodyPr>
          <a:lstStyle/>
          <a:p>
            <a:pPr algn="ctr">
              <a:lnSpc>
                <a:spcPct val="90000"/>
              </a:lnSpc>
            </a:pPr>
            <a:r>
              <a:rPr lang="en-US" sz="2448">
                <a:solidFill>
                  <a:schemeClr val="accent3"/>
                </a:solidFill>
              </a:rPr>
              <a:t>Your feedback is important and valuable. </a:t>
            </a:r>
          </a:p>
        </p:txBody>
      </p:sp>
      <p:sp>
        <p:nvSpPr>
          <p:cNvPr id="9" name="Shape 2683"/>
          <p:cNvSpPr/>
          <p:nvPr userDrawn="1"/>
        </p:nvSpPr>
        <p:spPr>
          <a:xfrm>
            <a:off x="1946793" y="4367169"/>
            <a:ext cx="353060" cy="489210"/>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bg2"/>
          </a:solidFill>
          <a:ln w="12700">
            <a:miter lim="400000"/>
          </a:ln>
        </p:spPr>
        <p:txBody>
          <a:bodyPr lIns="25899" tIns="25899" rIns="25899" bIns="25899" anchor="ctr"/>
          <a:lstStyle/>
          <a:p>
            <a:pPr defTabSz="31078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4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 name="Shape 2847"/>
          <p:cNvSpPr/>
          <p:nvPr userDrawn="1"/>
        </p:nvSpPr>
        <p:spPr>
          <a:xfrm>
            <a:off x="5944822" y="4399693"/>
            <a:ext cx="424219" cy="424159"/>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bg2"/>
          </a:solidFill>
          <a:ln w="12700">
            <a:miter lim="400000"/>
          </a:ln>
        </p:spPr>
        <p:txBody>
          <a:bodyPr lIns="25899" tIns="25899" rIns="25899" bIns="25899" anchor="ctr"/>
          <a:lstStyle/>
          <a:p>
            <a:pPr defTabSz="31078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4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Shape 2643"/>
          <p:cNvSpPr/>
          <p:nvPr userDrawn="1"/>
        </p:nvSpPr>
        <p:spPr>
          <a:xfrm>
            <a:off x="9988045" y="4391256"/>
            <a:ext cx="250153" cy="458550"/>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bg2"/>
          </a:solidFill>
          <a:ln w="12700">
            <a:miter lim="400000"/>
          </a:ln>
        </p:spPr>
        <p:txBody>
          <a:bodyPr lIns="25899" tIns="25899" rIns="25899" bIns="25899" anchor="ctr"/>
          <a:lstStyle/>
          <a:p>
            <a:pPr defTabSz="31078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4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 name="Rectangle 11"/>
          <p:cNvSpPr/>
          <p:nvPr userDrawn="1"/>
        </p:nvSpPr>
        <p:spPr>
          <a:xfrm>
            <a:off x="560517" y="5086740"/>
            <a:ext cx="3263076" cy="343492"/>
          </a:xfrm>
          <a:prstGeom prst="rect">
            <a:avLst/>
          </a:prstGeom>
          <a:noFill/>
        </p:spPr>
        <p:txBody>
          <a:bodyPr wrap="square">
            <a:spAutoFit/>
          </a:bodyPr>
          <a:lstStyle/>
          <a:p>
            <a:pPr algn="ctr"/>
            <a:r>
              <a:rPr lang="en-US" sz="1632">
                <a:solidFill>
                  <a:schemeClr val="bg2"/>
                </a:solidFill>
              </a:rPr>
              <a:t>Go to </a:t>
            </a:r>
            <a:r>
              <a:rPr lang="en-US" sz="1632" err="1">
                <a:solidFill>
                  <a:schemeClr val="bg2"/>
                </a:solidFill>
              </a:rPr>
              <a:t>passSummit.com</a:t>
            </a:r>
            <a:endParaRPr lang="en-US" sz="1632">
              <a:solidFill>
                <a:schemeClr val="bg2"/>
              </a:solidFill>
            </a:endParaRPr>
          </a:p>
        </p:txBody>
      </p:sp>
      <p:sp>
        <p:nvSpPr>
          <p:cNvPr id="13" name="Rounded Rectangle 12"/>
          <p:cNvSpPr/>
          <p:nvPr userDrawn="1"/>
        </p:nvSpPr>
        <p:spPr>
          <a:xfrm>
            <a:off x="2198279" y="3072212"/>
            <a:ext cx="8039917" cy="48162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904">
                <a:solidFill>
                  <a:schemeClr val="bg2"/>
                </a:solidFill>
              </a:rPr>
              <a:t>Submit by 5pm Friday, November 10</a:t>
            </a:r>
            <a:r>
              <a:rPr lang="en-US" sz="1904" baseline="30000">
                <a:solidFill>
                  <a:schemeClr val="bg2"/>
                </a:solidFill>
              </a:rPr>
              <a:t>th</a:t>
            </a:r>
            <a:r>
              <a:rPr lang="en-US" sz="1904">
                <a:solidFill>
                  <a:schemeClr val="bg2"/>
                </a:solidFill>
              </a:rPr>
              <a:t> to win prizes. </a:t>
            </a:r>
            <a:r>
              <a:rPr lang="en-US" sz="1904" b="1">
                <a:solidFill>
                  <a:schemeClr val="bg2"/>
                </a:solidFill>
              </a:rPr>
              <a:t>3 Ways to Access:</a:t>
            </a:r>
          </a:p>
        </p:txBody>
      </p:sp>
    </p:spTree>
    <p:extLst>
      <p:ext uri="{BB962C8B-B14F-4D97-AF65-F5344CB8AC3E}">
        <p14:creationId xmlns:p14="http://schemas.microsoft.com/office/powerpoint/2010/main" val="1100263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542828" y="2824687"/>
            <a:ext cx="6046405" cy="960966"/>
          </a:xfrm>
          <a:prstGeom prst="rect">
            <a:avLst/>
          </a:prstGeom>
        </p:spPr>
        <p:txBody>
          <a:bodyPr vert="horz" lIns="91440" tIns="45720" rIns="91440" bIns="45720" rtlCol="0" anchor="b" anchorCtr="0">
            <a:noAutofit/>
          </a:bodyPr>
          <a:lstStyle>
            <a:lvl1pPr algn="r">
              <a:defRPr lang="en-US" sz="7343" b="0" i="0" dirty="0">
                <a:solidFill>
                  <a:schemeClr val="tx2"/>
                </a:solidFill>
                <a:latin typeface="Segoe UI Light" charset="0"/>
                <a:ea typeface="Segoe UI Light" charset="0"/>
                <a:cs typeface="Segoe UI Light" charset="0"/>
              </a:defRPr>
            </a:lvl1pPr>
          </a:lstStyle>
          <a:p>
            <a:pPr marL="0" lvl="0"/>
            <a:r>
              <a:rPr lang="en-CA"/>
              <a:t>Session Title</a:t>
            </a:r>
            <a:endParaRPr lang="en-US"/>
          </a:p>
        </p:txBody>
      </p:sp>
      <p:sp>
        <p:nvSpPr>
          <p:cNvPr id="9" name="Subtitle 2"/>
          <p:cNvSpPr>
            <a:spLocks noGrp="1"/>
          </p:cNvSpPr>
          <p:nvPr>
            <p:ph type="subTitle" idx="1" hasCustomPrompt="1"/>
          </p:nvPr>
        </p:nvSpPr>
        <p:spPr>
          <a:xfrm>
            <a:off x="1541906" y="3781397"/>
            <a:ext cx="6047328" cy="617021"/>
          </a:xfrm>
          <a:prstGeom prst="rect">
            <a:avLst/>
          </a:prstGeom>
        </p:spPr>
        <p:txBody>
          <a:bodyPr vert="horz" lIns="91440" tIns="45720" rIns="91440" bIns="45720" rtlCol="0" anchor="t">
            <a:noAutofit/>
          </a:bodyPr>
          <a:lstStyle>
            <a:lvl1pPr algn="r">
              <a:defRPr lang="en-US" sz="3264" dirty="0">
                <a:solidFill>
                  <a:schemeClr val="accent3"/>
                </a:solidFill>
                <a:latin typeface="+mn-lt"/>
                <a:cs typeface="Segoe UI Light"/>
              </a:defRPr>
            </a:lvl1pPr>
          </a:lstStyle>
          <a:p>
            <a:pPr lvl="0"/>
            <a:r>
              <a:rPr lang="en-CA"/>
              <a:t>Subtitle</a:t>
            </a:r>
            <a:endParaRPr lang="en-US"/>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630726" y="0"/>
            <a:ext cx="3805748" cy="6994525"/>
          </a:xfrm>
          <a:prstGeom prst="rect">
            <a:avLst/>
          </a:prstGeom>
        </p:spPr>
      </p:pic>
      <p:pic>
        <p:nvPicPr>
          <p:cNvPr id="3" name="Picture 2" descr="Studious high school students">
            <a:extLst>
              <a:ext uri="{FF2B5EF4-FFF2-40B4-BE49-F238E27FC236}">
                <a16:creationId xmlns:a16="http://schemas.microsoft.com/office/drawing/2014/main" id="{3A16DF9C-A766-4F80-AD1F-BD65EA5F1242}"/>
              </a:ext>
            </a:extLst>
          </p:cNvPr>
          <p:cNvPicPr>
            <a:picLocks/>
          </p:cNvPicPr>
          <p:nvPr userDrawn="1"/>
        </p:nvPicPr>
        <p:blipFill>
          <a:blip r:embed="rId3"/>
          <a:srcRect l="31876" r="31876"/>
          <a:stretch/>
        </p:blipFill>
        <p:spPr>
          <a:xfrm>
            <a:off x="8631936" y="0"/>
            <a:ext cx="3803904" cy="6994525"/>
          </a:xfrm>
          <a:prstGeom prst="rect">
            <a:avLst/>
          </a:prstGeom>
        </p:spPr>
      </p:pic>
    </p:spTree>
    <p:extLst>
      <p:ext uri="{BB962C8B-B14F-4D97-AF65-F5344CB8AC3E}">
        <p14:creationId xmlns:p14="http://schemas.microsoft.com/office/powerpoint/2010/main" val="228852418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3" name="Title 1"/>
          <p:cNvSpPr txBox="1">
            <a:spLocks/>
          </p:cNvSpPr>
          <p:nvPr userDrawn="1"/>
        </p:nvSpPr>
        <p:spPr>
          <a:xfrm>
            <a:off x="4514816" y="2225178"/>
            <a:ext cx="6046405" cy="960966"/>
          </a:xfrm>
          <a:prstGeom prst="rect">
            <a:avLst/>
          </a:prstGeom>
        </p:spPr>
        <p:txBody>
          <a:bodyPr vert="horz" lIns="124347" tIns="62174" rIns="124347" bIns="62174"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343"/>
              <a:t>Thank You</a:t>
            </a:r>
          </a:p>
        </p:txBody>
      </p:sp>
      <p:sp>
        <p:nvSpPr>
          <p:cNvPr id="4" name="Subtitle 2"/>
          <p:cNvSpPr>
            <a:spLocks noGrp="1"/>
          </p:cNvSpPr>
          <p:nvPr>
            <p:ph type="subTitle" idx="1" hasCustomPrompt="1"/>
          </p:nvPr>
        </p:nvSpPr>
        <p:spPr>
          <a:xfrm>
            <a:off x="4514816" y="3667351"/>
            <a:ext cx="6541722" cy="608146"/>
          </a:xfrm>
          <a:prstGeom prst="rect">
            <a:avLst/>
          </a:prstGeom>
        </p:spPr>
        <p:txBody>
          <a:bodyPr vert="horz" lIns="91440" tIns="45720" rIns="91440" bIns="45720" rtlCol="0" anchor="t">
            <a:noAutofit/>
          </a:bodyPr>
          <a:lstStyle>
            <a:lvl1pPr algn="l">
              <a:defRPr lang="en-US" sz="2720" baseline="0" dirty="0">
                <a:solidFill>
                  <a:schemeClr val="accent3"/>
                </a:solidFill>
                <a:latin typeface="+mn-lt"/>
                <a:cs typeface="Segoe UI Light"/>
              </a:defRPr>
            </a:lvl1pPr>
          </a:lstStyle>
          <a:p>
            <a:pPr lvl="0"/>
            <a:r>
              <a:rPr lang="en-CA"/>
              <a:t>Learn more from Speaker Name</a:t>
            </a:r>
            <a:endParaRPr lang="en-US"/>
          </a:p>
        </p:txBody>
      </p:sp>
      <p:sp>
        <p:nvSpPr>
          <p:cNvPr id="11" name="Text Placeholder 3"/>
          <p:cNvSpPr>
            <a:spLocks noGrp="1"/>
          </p:cNvSpPr>
          <p:nvPr>
            <p:ph type="body" sz="quarter" idx="10" hasCustomPrompt="1"/>
          </p:nvPr>
        </p:nvSpPr>
        <p:spPr>
          <a:xfrm>
            <a:off x="7682367" y="4411165"/>
            <a:ext cx="2085700" cy="375632"/>
          </a:xfrm>
        </p:spPr>
        <p:txBody>
          <a:bodyPr/>
          <a:lstStyle>
            <a:lvl1pPr marL="0" algn="l" defTabSz="1243493" rtl="0" eaLnBrk="1" latinLnBrk="0" hangingPunct="1">
              <a:defRPr lang="en-US" sz="1496" kern="1200" dirty="0" smtClean="0">
                <a:solidFill>
                  <a:schemeClr val="accent1"/>
                </a:solidFill>
                <a:latin typeface="+mn-lt"/>
                <a:ea typeface="+mn-ea"/>
                <a:cs typeface="+mn-cs"/>
              </a:defRPr>
            </a:lvl1pPr>
          </a:lstStyle>
          <a:p>
            <a:r>
              <a:rPr lang="en-US" sz="1496" err="1">
                <a:solidFill>
                  <a:schemeClr val="accent1"/>
                </a:solidFill>
              </a:rPr>
              <a:t>email@company.com</a:t>
            </a:r>
            <a:endParaRPr lang="en-US" sz="1496">
              <a:solidFill>
                <a:schemeClr val="accent1"/>
              </a:solidFill>
            </a:endParaRPr>
          </a:p>
        </p:txBody>
      </p:sp>
      <p:sp>
        <p:nvSpPr>
          <p:cNvPr id="12" name="Text Placeholder 3"/>
          <p:cNvSpPr>
            <a:spLocks noGrp="1"/>
          </p:cNvSpPr>
          <p:nvPr>
            <p:ph type="body" sz="quarter" idx="11" hasCustomPrompt="1"/>
          </p:nvPr>
        </p:nvSpPr>
        <p:spPr>
          <a:xfrm>
            <a:off x="4952733" y="4411165"/>
            <a:ext cx="2085700" cy="375632"/>
          </a:xfrm>
        </p:spPr>
        <p:txBody>
          <a:bodyPr/>
          <a:lstStyle>
            <a:lvl1pPr marL="0" algn="l" defTabSz="1243493" rtl="0" eaLnBrk="1" latinLnBrk="0" hangingPunct="1">
              <a:defRPr lang="en-US" sz="1496" kern="1200" dirty="0" smtClean="0">
                <a:solidFill>
                  <a:schemeClr val="accent1"/>
                </a:solidFill>
                <a:latin typeface="+mn-lt"/>
                <a:ea typeface="+mn-ea"/>
                <a:cs typeface="+mn-cs"/>
              </a:defRPr>
            </a:lvl1pPr>
          </a:lstStyle>
          <a:p>
            <a:r>
              <a:rPr lang="en-US" sz="1496">
                <a:solidFill>
                  <a:schemeClr val="accent1"/>
                </a:solidFill>
              </a:rPr>
              <a:t>@</a:t>
            </a:r>
            <a:r>
              <a:rPr lang="en-US" sz="1496" err="1">
                <a:solidFill>
                  <a:schemeClr val="accent1"/>
                </a:solidFill>
              </a:rPr>
              <a:t>yourhandle</a:t>
            </a:r>
            <a:endParaRPr lang="en-US" sz="1496">
              <a:solidFill>
                <a:schemeClr val="accent1"/>
              </a:solidFill>
            </a:endParaRPr>
          </a:p>
        </p:txBody>
      </p:sp>
      <p:pic>
        <p:nvPicPr>
          <p:cNvPr id="8" name="Picture 7" descr="Cherry blossom with sky in background">
            <a:extLst>
              <a:ext uri="{FF2B5EF4-FFF2-40B4-BE49-F238E27FC236}">
                <a16:creationId xmlns:a16="http://schemas.microsoft.com/office/drawing/2014/main" id="{1DE5E57F-CDA3-40F5-AD39-DE214FD8402F}"/>
              </a:ext>
            </a:extLst>
          </p:cNvPr>
          <p:cNvPicPr>
            <a:picLocks noChangeAspect="1"/>
          </p:cNvPicPr>
          <p:nvPr userDrawn="1"/>
        </p:nvPicPr>
        <p:blipFill rotWithShape="1">
          <a:blip r:embed="rId2"/>
          <a:srcRect r="63753"/>
          <a:stretch/>
        </p:blipFill>
        <p:spPr>
          <a:xfrm>
            <a:off x="-30163" y="0"/>
            <a:ext cx="3803904" cy="6994525"/>
          </a:xfrm>
          <a:prstGeom prst="rect">
            <a:avLst/>
          </a:prstGeom>
        </p:spPr>
      </p:pic>
    </p:spTree>
    <p:extLst>
      <p:ext uri="{BB962C8B-B14F-4D97-AF65-F5344CB8AC3E}">
        <p14:creationId xmlns:p14="http://schemas.microsoft.com/office/powerpoint/2010/main" val="124918559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621764" indent="0">
              <a:buFont typeface="Wingdings" charset="2"/>
              <a:buNone/>
              <a:defRPr>
                <a:solidFill>
                  <a:srgbClr val="474947"/>
                </a:solidFill>
              </a:defRPr>
            </a:lvl2pPr>
            <a:lvl3pPr marL="1243526" indent="0">
              <a:buFont typeface="Wingdings" charset="2"/>
              <a:buNone/>
              <a:defRPr>
                <a:solidFill>
                  <a:srgbClr val="474947"/>
                </a:solidFill>
              </a:defRPr>
            </a:lvl3pPr>
            <a:lvl4pPr marL="1865288" indent="0">
              <a:buFont typeface="Wingdings" charset="2"/>
              <a:buNone/>
              <a:defRPr>
                <a:solidFill>
                  <a:srgbClr val="474947"/>
                </a:solidFill>
              </a:defRPr>
            </a:lvl4pPr>
            <a:lvl5pPr marL="2487051" indent="0">
              <a:buFont typeface="Wingdings" charset="2"/>
              <a:buNone/>
              <a:defRPr>
                <a:solidFill>
                  <a:srgbClr val="4749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90763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159385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392506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206B8C-9C63-4204-AD04-69A322E5E8B2}"/>
              </a:ext>
            </a:extLst>
          </p:cNvPr>
          <p:cNvSpPr>
            <a:spLocks noGrp="1"/>
          </p:cNvSpPr>
          <p:nvPr>
            <p:ph type="dt" sz="half" idx="10"/>
          </p:nvPr>
        </p:nvSpPr>
        <p:spPr/>
        <p:txBody>
          <a:bodyPr/>
          <a:lstStyle/>
          <a:p>
            <a:fld id="{833E6EA6-64BE-4783-8373-1B31DB5CF19F}" type="datetimeFigureOut">
              <a:rPr lang="en-US" smtClean="0"/>
              <a:t>1/28/2021</a:t>
            </a:fld>
            <a:endParaRPr lang="en-US"/>
          </a:p>
        </p:txBody>
      </p:sp>
      <p:sp>
        <p:nvSpPr>
          <p:cNvPr id="3" name="Footer Placeholder 2">
            <a:extLst>
              <a:ext uri="{FF2B5EF4-FFF2-40B4-BE49-F238E27FC236}">
                <a16:creationId xmlns:a16="http://schemas.microsoft.com/office/drawing/2014/main" id="{96647CDD-C0A1-4053-99FF-26E4138BB7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EBEAEE-DE17-4114-B91C-661301B0E707}"/>
              </a:ext>
            </a:extLst>
          </p:cNvPr>
          <p:cNvSpPr>
            <a:spLocks noGrp="1"/>
          </p:cNvSpPr>
          <p:nvPr>
            <p:ph type="sldNum" sz="quarter" idx="12"/>
          </p:nvPr>
        </p:nvSpPr>
        <p:spPr/>
        <p:txBody>
          <a:bodyPr/>
          <a:lstStyle/>
          <a:p>
            <a:fld id="{779145CE-D2EA-4D06-ABB6-22E274D3BAC2}" type="slidenum">
              <a:rPr lang="en-US" smtClean="0"/>
              <a:t>‹#›</a:t>
            </a:fld>
            <a:endParaRPr lang="en-US"/>
          </a:p>
        </p:txBody>
      </p:sp>
    </p:spTree>
    <p:extLst>
      <p:ext uri="{BB962C8B-B14F-4D97-AF65-F5344CB8AC3E}">
        <p14:creationId xmlns:p14="http://schemas.microsoft.com/office/powerpoint/2010/main" val="31246383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440958" y="0"/>
            <a:ext cx="6995517" cy="6994525"/>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876412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a:srcRect l="16675" r="16675"/>
          <a:stretch/>
        </p:blipFill>
        <p:spPr bwMode="ltGray">
          <a:xfrm>
            <a:off x="5440958"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681675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075872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172790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8446625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37720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503404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6295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620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232130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65095971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563456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929955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848677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85941709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73154582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63691966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354022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972201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3380490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8061077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92703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674323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15014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24617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14424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432100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94098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72491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5313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267577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474547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39612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White + Logo">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A570EB-5B9E-4B41-AA44-15384CC21AF4}"/>
              </a:ext>
            </a:extLst>
          </p:cNvPr>
          <p:cNvSpPr txBox="1"/>
          <p:nvPr userDrawn="1"/>
        </p:nvSpPr>
        <p:spPr>
          <a:xfrm>
            <a:off x="465138" y="471143"/>
            <a:ext cx="1507178" cy="249299"/>
          </a:xfrm>
          <a:prstGeom prst="rect">
            <a:avLst/>
          </a:prstGeom>
          <a:noFill/>
        </p:spPr>
        <p:txBody>
          <a:bodyPr wrap="square" lIns="0" tIns="0" rIns="0" bIns="0" rtlCol="0">
            <a:spAutoFit/>
          </a:bodyPr>
          <a:lstStyle/>
          <a:p>
            <a:pPr algn="l">
              <a:lnSpc>
                <a:spcPct val="90000"/>
              </a:lnSpc>
              <a:spcAft>
                <a:spcPts val="600"/>
              </a:spcAft>
            </a:pPr>
            <a:r>
              <a:rPr lang="en-US" sz="1800" b="1" i="0">
                <a:solidFill>
                  <a:srgbClr val="0078D4"/>
                </a:solidFill>
                <a:latin typeface="Segoe UI Semibold" panose="020B0502040204020203" pitchFamily="34" charset="0"/>
                <a:cs typeface="Segoe UI Semibold" panose="020B0502040204020203" pitchFamily="34" charset="0"/>
              </a:rPr>
              <a:t>Azure </a:t>
            </a:r>
            <a:r>
              <a:rPr lang="en-US" sz="1800"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10921966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Clean Blue">
    <p:bg>
      <p:bgPr>
        <a:solidFill>
          <a:srgbClr val="0078D4"/>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D0A7F47-CB0E-7E46-A651-E3E65DFC6721}"/>
              </a:ext>
            </a:extLst>
          </p:cNvPr>
          <p:cNvSpPr>
            <a:spLocks noGrp="1"/>
          </p:cNvSpPr>
          <p:nvPr>
            <p:ph type="title" hasCustomPrompt="1"/>
          </p:nvPr>
        </p:nvSpPr>
        <p:spPr>
          <a:xfrm>
            <a:off x="486386" y="1962020"/>
            <a:ext cx="9783152" cy="1828800"/>
          </a:xfrm>
          <a:noFill/>
        </p:spPr>
        <p:txBody>
          <a:bodyPr lIns="0" tIns="0" rIns="0" bIns="0" anchor="b" anchorCtr="0"/>
          <a:lstStyle>
            <a:lvl1pPr>
              <a:defRPr sz="4800" strike="noStrike" spc="-50" baseline="0">
                <a:solidFill>
                  <a:schemeClr val="bg1"/>
                </a:solidFill>
              </a:defRPr>
            </a:lvl1pPr>
          </a:lstStyle>
          <a:p>
            <a:r>
              <a:rPr lang="en-US"/>
              <a:t>Space for a long</a:t>
            </a:r>
            <a:br>
              <a:rPr lang="en-US"/>
            </a:br>
            <a:r>
              <a:rPr lang="en-US"/>
              <a:t>project headline.</a:t>
            </a:r>
          </a:p>
        </p:txBody>
      </p:sp>
      <p:sp>
        <p:nvSpPr>
          <p:cNvPr id="10" name="TextBox 9">
            <a:extLst>
              <a:ext uri="{FF2B5EF4-FFF2-40B4-BE49-F238E27FC236}">
                <a16:creationId xmlns:a16="http://schemas.microsoft.com/office/drawing/2014/main" id="{4300B600-4E81-854D-A784-163CC265A2CF}"/>
              </a:ext>
            </a:extLst>
          </p:cNvPr>
          <p:cNvSpPr txBox="1"/>
          <p:nvPr userDrawn="1"/>
        </p:nvSpPr>
        <p:spPr>
          <a:xfrm>
            <a:off x="474162" y="4866986"/>
            <a:ext cx="1600200" cy="215444"/>
          </a:xfrm>
          <a:prstGeom prst="rect">
            <a:avLst/>
          </a:prstGeom>
          <a:noFill/>
          <a:ln>
            <a:noFill/>
          </a:ln>
        </p:spPr>
        <p:txBody>
          <a:bodyPr wrap="square" lIns="0" tIns="0" rIns="0" bIns="0" rtlCol="0">
            <a:spAutoFit/>
          </a:bodyPr>
          <a:lstStyle/>
          <a:p>
            <a:pPr algn="l"/>
            <a:r>
              <a:rPr lang="en-US" sz="1400" b="1" i="0" spc="0">
                <a:solidFill>
                  <a:schemeClr val="bg1"/>
                </a:solidFill>
                <a:latin typeface="Segoe UI Semibold" panose="020B0502040204020203" pitchFamily="34" charset="0"/>
                <a:cs typeface="Segoe UI Semibold" panose="020B0502040204020203" pitchFamily="34" charset="0"/>
              </a:rPr>
              <a:t>DATE</a:t>
            </a:r>
          </a:p>
        </p:txBody>
      </p:sp>
      <p:sp>
        <p:nvSpPr>
          <p:cNvPr id="11" name="Text Placeholder 4">
            <a:extLst>
              <a:ext uri="{FF2B5EF4-FFF2-40B4-BE49-F238E27FC236}">
                <a16:creationId xmlns:a16="http://schemas.microsoft.com/office/drawing/2014/main" id="{83426671-77BE-2046-A394-A657E2697344}"/>
              </a:ext>
            </a:extLst>
          </p:cNvPr>
          <p:cNvSpPr>
            <a:spLocks noGrp="1"/>
          </p:cNvSpPr>
          <p:nvPr>
            <p:ph type="body" sz="quarter" idx="14" hasCustomPrompt="1"/>
          </p:nvPr>
        </p:nvSpPr>
        <p:spPr>
          <a:xfrm>
            <a:off x="474162" y="5136723"/>
            <a:ext cx="1586996" cy="246221"/>
          </a:xfrm>
          <a:prstGeom prst="rect">
            <a:avLst/>
          </a:prstGeom>
          <a:ln>
            <a:noFill/>
          </a:ln>
        </p:spPr>
        <p:txBody>
          <a:bodyPr tIns="0" rIns="0" bIns="0"/>
          <a:lstStyle>
            <a:lvl1pPr>
              <a:defRPr sz="1600">
                <a:solidFill>
                  <a:schemeClr val="bg1"/>
                </a:solidFill>
                <a:latin typeface="Segoe UI Semilight" panose="020B0402040204020203" pitchFamily="34" charset="0"/>
                <a:cs typeface="Segoe UI Semilight" panose="020B0402040204020203" pitchFamily="34"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1/23/45</a:t>
            </a:r>
          </a:p>
        </p:txBody>
      </p:sp>
      <p:sp>
        <p:nvSpPr>
          <p:cNvPr id="13" name="Text Placeholder 4">
            <a:extLst>
              <a:ext uri="{FF2B5EF4-FFF2-40B4-BE49-F238E27FC236}">
                <a16:creationId xmlns:a16="http://schemas.microsoft.com/office/drawing/2014/main" id="{ECADE4E1-3690-4E41-B962-ACB0824A1490}"/>
              </a:ext>
            </a:extLst>
          </p:cNvPr>
          <p:cNvSpPr>
            <a:spLocks noGrp="1"/>
          </p:cNvSpPr>
          <p:nvPr>
            <p:ph type="body" sz="quarter" idx="17" hasCustomPrompt="1"/>
          </p:nvPr>
        </p:nvSpPr>
        <p:spPr>
          <a:xfrm>
            <a:off x="2437398" y="5136724"/>
            <a:ext cx="2514600" cy="246221"/>
          </a:xfrm>
          <a:prstGeom prst="rect">
            <a:avLst/>
          </a:prstGeom>
          <a:ln>
            <a:noFill/>
          </a:ln>
        </p:spPr>
        <p:txBody>
          <a:bodyPr tIns="0" rIns="0" bIns="0"/>
          <a:lstStyle>
            <a:lvl1pPr>
              <a:defRPr sz="1600">
                <a:solidFill>
                  <a:schemeClr val="bg1"/>
                </a:solidFill>
                <a:latin typeface="Segoe UI Semilight" panose="020B0402040204020203" pitchFamily="34" charset="0"/>
                <a:cs typeface="Segoe UI Semilight" panose="020B0402040204020203" pitchFamily="34"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Team member’s names</a:t>
            </a:r>
          </a:p>
        </p:txBody>
      </p:sp>
      <p:sp>
        <p:nvSpPr>
          <p:cNvPr id="14" name="Text Placeholder 4">
            <a:extLst>
              <a:ext uri="{FF2B5EF4-FFF2-40B4-BE49-F238E27FC236}">
                <a16:creationId xmlns:a16="http://schemas.microsoft.com/office/drawing/2014/main" id="{676B6C3B-891F-6748-9833-3EBF02AA3C98}"/>
              </a:ext>
            </a:extLst>
          </p:cNvPr>
          <p:cNvSpPr>
            <a:spLocks noGrp="1"/>
          </p:cNvSpPr>
          <p:nvPr>
            <p:ph type="body" sz="quarter" idx="18" hasCustomPrompt="1"/>
          </p:nvPr>
        </p:nvSpPr>
        <p:spPr>
          <a:xfrm>
            <a:off x="486386" y="3928043"/>
            <a:ext cx="7816239" cy="246221"/>
          </a:xfrm>
          <a:prstGeom prst="rect">
            <a:avLst/>
          </a:prstGeom>
          <a:ln>
            <a:noFill/>
          </a:ln>
        </p:spPr>
        <p:txBody>
          <a:bodyPr tIns="0" rIns="0" bIns="0"/>
          <a:lstStyle>
            <a:lvl1pPr>
              <a:defRPr sz="1600">
                <a:solidFill>
                  <a:schemeClr val="bg1"/>
                </a:solidFill>
                <a:latin typeface="Segoe UI Semilight" panose="020B0402040204020203" pitchFamily="34" charset="0"/>
                <a:cs typeface="Segoe UI Semilight" panose="020B0402040204020203" pitchFamily="34"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Project sub-header goes here</a:t>
            </a:r>
          </a:p>
        </p:txBody>
      </p:sp>
      <p:pic>
        <p:nvPicPr>
          <p:cNvPr id="9" name="Picture 8">
            <a:extLst>
              <a:ext uri="{FF2B5EF4-FFF2-40B4-BE49-F238E27FC236}">
                <a16:creationId xmlns:a16="http://schemas.microsoft.com/office/drawing/2014/main" id="{BBAE8540-F140-6F46-A0B3-CA6B204471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7189" y="179916"/>
            <a:ext cx="1804504" cy="810339"/>
          </a:xfrm>
          <a:prstGeom prst="rect">
            <a:avLst/>
          </a:prstGeom>
        </p:spPr>
      </p:pic>
      <p:sp>
        <p:nvSpPr>
          <p:cNvPr id="15" name="TextBox 14">
            <a:extLst>
              <a:ext uri="{FF2B5EF4-FFF2-40B4-BE49-F238E27FC236}">
                <a16:creationId xmlns:a16="http://schemas.microsoft.com/office/drawing/2014/main" id="{5F61B935-440E-5C49-9FDF-771AA34ABD66}"/>
              </a:ext>
            </a:extLst>
          </p:cNvPr>
          <p:cNvSpPr txBox="1"/>
          <p:nvPr userDrawn="1"/>
        </p:nvSpPr>
        <p:spPr>
          <a:xfrm>
            <a:off x="10502260" y="471143"/>
            <a:ext cx="1507178" cy="249299"/>
          </a:xfrm>
          <a:prstGeom prst="rect">
            <a:avLst/>
          </a:prstGeom>
          <a:noFill/>
        </p:spPr>
        <p:txBody>
          <a:bodyPr wrap="square" lIns="0" tIns="0" rIns="0" bIns="0" rtlCol="0">
            <a:spAutoFit/>
          </a:bodyPr>
          <a:lstStyle/>
          <a:p>
            <a:pPr algn="r">
              <a:lnSpc>
                <a:spcPct val="90000"/>
              </a:lnSpc>
              <a:spcAft>
                <a:spcPts val="600"/>
              </a:spcAft>
            </a:pPr>
            <a:r>
              <a:rPr lang="en-US" sz="1800" b="1" i="0">
                <a:solidFill>
                  <a:schemeClr val="bg1"/>
                </a:solidFill>
                <a:latin typeface="Segoe UI Semibold" panose="020B0502040204020203" pitchFamily="34" charset="0"/>
                <a:cs typeface="Segoe UI Semibold" panose="020B0502040204020203" pitchFamily="34" charset="0"/>
              </a:rPr>
              <a:t>Azure </a:t>
            </a:r>
            <a:r>
              <a:rPr lang="en-US" sz="1800"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0078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2463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Blue + Logo">
    <p:bg>
      <p:bgPr>
        <a:solidFill>
          <a:srgbClr val="0078D4"/>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B0918A-5036-0E41-B67B-481F23F7BBB3}"/>
              </a:ext>
            </a:extLst>
          </p:cNvPr>
          <p:cNvSpPr txBox="1"/>
          <p:nvPr userDrawn="1"/>
        </p:nvSpPr>
        <p:spPr>
          <a:xfrm>
            <a:off x="465138" y="471143"/>
            <a:ext cx="1507178" cy="249299"/>
          </a:xfrm>
          <a:prstGeom prst="rect">
            <a:avLst/>
          </a:prstGeom>
          <a:noFill/>
        </p:spPr>
        <p:txBody>
          <a:bodyPr wrap="square" lIns="0" tIns="0" rIns="0" bIns="0" rtlCol="0">
            <a:spAutoFit/>
          </a:bodyPr>
          <a:lstStyle/>
          <a:p>
            <a:pPr algn="l">
              <a:lnSpc>
                <a:spcPct val="90000"/>
              </a:lnSpc>
              <a:spcAft>
                <a:spcPts val="600"/>
              </a:spcAft>
            </a:pPr>
            <a:r>
              <a:rPr lang="en-US" sz="1800" b="1" i="0">
                <a:solidFill>
                  <a:schemeClr val="bg1"/>
                </a:solidFill>
                <a:latin typeface="Segoe UI Semibold" panose="020B0502040204020203" pitchFamily="34" charset="0"/>
                <a:cs typeface="Segoe UI Semibold" panose="020B0502040204020203" pitchFamily="34" charset="0"/>
              </a:rPr>
              <a:t>Azure </a:t>
            </a:r>
            <a:r>
              <a:rPr lang="en-US" sz="1800"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2627454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53392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Black + Logo">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B255B5-38F8-034A-B085-E6644198E790}"/>
              </a:ext>
            </a:extLst>
          </p:cNvPr>
          <p:cNvSpPr txBox="1"/>
          <p:nvPr userDrawn="1"/>
        </p:nvSpPr>
        <p:spPr>
          <a:xfrm>
            <a:off x="465138" y="471143"/>
            <a:ext cx="1507178" cy="249299"/>
          </a:xfrm>
          <a:prstGeom prst="rect">
            <a:avLst/>
          </a:prstGeom>
          <a:noFill/>
        </p:spPr>
        <p:txBody>
          <a:bodyPr wrap="square" lIns="0" tIns="0" rIns="0" bIns="0" rtlCol="0">
            <a:spAutoFit/>
          </a:bodyPr>
          <a:lstStyle/>
          <a:p>
            <a:pPr algn="l">
              <a:lnSpc>
                <a:spcPct val="90000"/>
              </a:lnSpc>
              <a:spcAft>
                <a:spcPts val="600"/>
              </a:spcAft>
            </a:pPr>
            <a:r>
              <a:rPr lang="en-US" sz="1800" b="1" i="0">
                <a:solidFill>
                  <a:srgbClr val="0078D4"/>
                </a:solidFill>
                <a:latin typeface="Segoe UI Semibold" panose="020B0502040204020203" pitchFamily="34" charset="0"/>
                <a:cs typeface="Segoe UI Semibold" panose="020B0502040204020203" pitchFamily="34" charset="0"/>
              </a:rPr>
              <a:t>Azure</a:t>
            </a:r>
            <a:r>
              <a:rPr lang="en-US" sz="1800" b="1" i="0">
                <a:solidFill>
                  <a:schemeClr val="bg1"/>
                </a:solidFill>
                <a:latin typeface="Segoe UI Semibold" panose="020B0502040204020203" pitchFamily="34" charset="0"/>
                <a:cs typeface="Segoe UI Semibold" panose="020B0502040204020203" pitchFamily="34" charset="0"/>
              </a:rPr>
              <a:t> Data</a:t>
            </a:r>
          </a:p>
        </p:txBody>
      </p:sp>
    </p:spTree>
    <p:extLst>
      <p:ext uri="{BB962C8B-B14F-4D97-AF65-F5344CB8AC3E}">
        <p14:creationId xmlns:p14="http://schemas.microsoft.com/office/powerpoint/2010/main" val="98138984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Logo White">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78584F-F50A-FE49-A78B-FA4E8DB68878}"/>
              </a:ext>
            </a:extLst>
          </p:cNvPr>
          <p:cNvSpPr>
            <a:spLocks noGrp="1"/>
          </p:cNvSpPr>
          <p:nvPr>
            <p:ph type="title" hasCustomPrompt="1"/>
          </p:nvPr>
        </p:nvSpPr>
        <p:spPr>
          <a:xfrm>
            <a:off x="486386" y="1962020"/>
            <a:ext cx="9783152" cy="1828800"/>
          </a:xfrm>
          <a:noFill/>
        </p:spPr>
        <p:txBody>
          <a:bodyPr lIns="0" tIns="0" rIns="0" bIns="0" anchor="b" anchorCtr="0"/>
          <a:lstStyle>
            <a:lvl1pPr>
              <a:defRPr sz="4800" strike="noStrike" spc="-50" baseline="0">
                <a:solidFill>
                  <a:schemeClr val="tx1"/>
                </a:solidFill>
              </a:defRPr>
            </a:lvl1pPr>
          </a:lstStyle>
          <a:p>
            <a:r>
              <a:rPr lang="en-US"/>
              <a:t>Section title divider</a:t>
            </a:r>
          </a:p>
        </p:txBody>
      </p:sp>
      <p:sp>
        <p:nvSpPr>
          <p:cNvPr id="7" name="TextBox 6">
            <a:extLst>
              <a:ext uri="{FF2B5EF4-FFF2-40B4-BE49-F238E27FC236}">
                <a16:creationId xmlns:a16="http://schemas.microsoft.com/office/drawing/2014/main" id="{B3C641E5-1D6B-0344-A41B-574B7F1BCA5D}"/>
              </a:ext>
            </a:extLst>
          </p:cNvPr>
          <p:cNvSpPr txBox="1"/>
          <p:nvPr userDrawn="1"/>
        </p:nvSpPr>
        <p:spPr>
          <a:xfrm>
            <a:off x="465138" y="471143"/>
            <a:ext cx="1507178" cy="249299"/>
          </a:xfrm>
          <a:prstGeom prst="rect">
            <a:avLst/>
          </a:prstGeom>
          <a:noFill/>
        </p:spPr>
        <p:txBody>
          <a:bodyPr wrap="square" lIns="0" tIns="0" rIns="0" bIns="0" rtlCol="0">
            <a:spAutoFit/>
          </a:bodyPr>
          <a:lstStyle/>
          <a:p>
            <a:pPr algn="l">
              <a:lnSpc>
                <a:spcPct val="90000"/>
              </a:lnSpc>
              <a:spcAft>
                <a:spcPts val="600"/>
              </a:spcAft>
            </a:pPr>
            <a:r>
              <a:rPr lang="en-US" sz="1800" b="1" i="0">
                <a:solidFill>
                  <a:srgbClr val="0078D4"/>
                </a:solidFill>
                <a:latin typeface="Segoe UI Semibold" panose="020B0502040204020203" pitchFamily="34" charset="0"/>
                <a:cs typeface="Segoe UI Semibold" panose="020B0502040204020203" pitchFamily="34" charset="0"/>
              </a:rPr>
              <a:t>Azure </a:t>
            </a:r>
            <a:r>
              <a:rPr lang="en-US" sz="1800"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3107469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Clean White">
    <p:bg>
      <p:bgRef idx="1001">
        <a:schemeClr val="bg1"/>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0C94A7-EC70-744A-A2BC-C821120951F7}"/>
              </a:ext>
            </a:extLst>
          </p:cNvPr>
          <p:cNvSpPr>
            <a:spLocks noGrp="1"/>
          </p:cNvSpPr>
          <p:nvPr>
            <p:ph type="title" hasCustomPrompt="1"/>
          </p:nvPr>
        </p:nvSpPr>
        <p:spPr>
          <a:xfrm>
            <a:off x="486386" y="1962020"/>
            <a:ext cx="9783152" cy="1828800"/>
          </a:xfrm>
          <a:noFill/>
        </p:spPr>
        <p:txBody>
          <a:bodyPr lIns="0" tIns="0" rIns="0" bIns="0" anchor="b" anchorCtr="0"/>
          <a:lstStyle>
            <a:lvl1pPr>
              <a:defRPr sz="4800" strike="noStrike" spc="-50" baseline="0">
                <a:solidFill>
                  <a:schemeClr val="tx1"/>
                </a:solidFill>
              </a:defRPr>
            </a:lvl1pPr>
          </a:lstStyle>
          <a:p>
            <a:r>
              <a:rPr lang="en-US"/>
              <a:t>Section title divider</a:t>
            </a:r>
          </a:p>
        </p:txBody>
      </p:sp>
    </p:spTree>
    <p:extLst>
      <p:ext uri="{BB962C8B-B14F-4D97-AF65-F5344CB8AC3E}">
        <p14:creationId xmlns:p14="http://schemas.microsoft.com/office/powerpoint/2010/main" val="33377912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Image White">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99269B4-A108-D54D-A7F2-1AAA1B48E4E9}"/>
              </a:ext>
            </a:extLst>
          </p:cNvPr>
          <p:cNvSpPr>
            <a:spLocks noGrp="1"/>
          </p:cNvSpPr>
          <p:nvPr>
            <p:ph type="title" hasCustomPrompt="1"/>
          </p:nvPr>
        </p:nvSpPr>
        <p:spPr>
          <a:xfrm>
            <a:off x="486386" y="1192213"/>
            <a:ext cx="5631839" cy="2598607"/>
          </a:xfrm>
          <a:noFill/>
        </p:spPr>
        <p:txBody>
          <a:bodyPr lIns="0" tIns="0" rIns="0" bIns="0" anchor="b" anchorCtr="0"/>
          <a:lstStyle>
            <a:lvl1pPr>
              <a:defRPr sz="4800" strike="noStrike" spc="-50" baseline="0">
                <a:solidFill>
                  <a:schemeClr val="bg1"/>
                </a:solidFill>
              </a:defRPr>
            </a:lvl1pPr>
          </a:lstStyle>
          <a:p>
            <a:r>
              <a:rPr lang="en-US"/>
              <a:t>Section title divider</a:t>
            </a:r>
          </a:p>
        </p:txBody>
      </p:sp>
      <p:sp>
        <p:nvSpPr>
          <p:cNvPr id="10" name="Picture Placeholder 3">
            <a:extLst>
              <a:ext uri="{FF2B5EF4-FFF2-40B4-BE49-F238E27FC236}">
                <a16:creationId xmlns:a16="http://schemas.microsoft.com/office/drawing/2014/main" id="{580BE590-E2CA-D447-8C93-0D1831CE3820}"/>
              </a:ext>
            </a:extLst>
          </p:cNvPr>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716214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Logo Blue">
    <p:bg>
      <p:bgPr>
        <a:solidFill>
          <a:srgbClr val="00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C5219AC-11FC-E947-917C-9CA98498870A}"/>
              </a:ext>
            </a:extLst>
          </p:cNvPr>
          <p:cNvSpPr>
            <a:spLocks noGrp="1"/>
          </p:cNvSpPr>
          <p:nvPr>
            <p:ph type="title" hasCustomPrompt="1"/>
          </p:nvPr>
        </p:nvSpPr>
        <p:spPr>
          <a:xfrm>
            <a:off x="486386" y="1962020"/>
            <a:ext cx="9783152" cy="1828800"/>
          </a:xfrm>
          <a:noFill/>
        </p:spPr>
        <p:txBody>
          <a:bodyPr lIns="0" tIns="0" rIns="0" bIns="0" anchor="b" anchorCtr="0"/>
          <a:lstStyle>
            <a:lvl1pPr>
              <a:defRPr sz="4800" strike="noStrike" spc="-50" baseline="0">
                <a:solidFill>
                  <a:schemeClr val="tx1"/>
                </a:solidFill>
              </a:defRPr>
            </a:lvl1pPr>
          </a:lstStyle>
          <a:p>
            <a:r>
              <a:rPr lang="en-US"/>
              <a:t>Section title divider</a:t>
            </a:r>
          </a:p>
        </p:txBody>
      </p:sp>
      <p:sp>
        <p:nvSpPr>
          <p:cNvPr id="8" name="TextBox 7">
            <a:extLst>
              <a:ext uri="{FF2B5EF4-FFF2-40B4-BE49-F238E27FC236}">
                <a16:creationId xmlns:a16="http://schemas.microsoft.com/office/drawing/2014/main" id="{7AA945C6-BAD1-7046-8472-0546C4FA920C}"/>
              </a:ext>
            </a:extLst>
          </p:cNvPr>
          <p:cNvSpPr txBox="1"/>
          <p:nvPr userDrawn="1"/>
        </p:nvSpPr>
        <p:spPr>
          <a:xfrm>
            <a:off x="465138" y="471143"/>
            <a:ext cx="1507178" cy="249299"/>
          </a:xfrm>
          <a:prstGeom prst="rect">
            <a:avLst/>
          </a:prstGeom>
          <a:noFill/>
        </p:spPr>
        <p:txBody>
          <a:bodyPr wrap="square" lIns="0" tIns="0" rIns="0" bIns="0" rtlCol="0">
            <a:spAutoFit/>
          </a:bodyPr>
          <a:lstStyle/>
          <a:p>
            <a:pPr algn="l">
              <a:lnSpc>
                <a:spcPct val="90000"/>
              </a:lnSpc>
              <a:spcAft>
                <a:spcPts val="600"/>
              </a:spcAft>
            </a:pPr>
            <a:r>
              <a:rPr lang="en-US" sz="1800" b="1" i="0">
                <a:solidFill>
                  <a:schemeClr val="tx1"/>
                </a:solidFill>
                <a:latin typeface="Segoe UI Semibold" panose="020B0502040204020203" pitchFamily="34" charset="0"/>
                <a:cs typeface="Segoe UI Semibold" panose="020B0502040204020203" pitchFamily="34" charset="0"/>
              </a:rPr>
              <a:t>Azure </a:t>
            </a:r>
            <a:r>
              <a:rPr lang="en-US" sz="1800" b="1" i="0">
                <a:solidFill>
                  <a:schemeClr val="bg1"/>
                </a:soli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147431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Clean Blue">
    <p:bg>
      <p:bgPr>
        <a:solidFill>
          <a:srgbClr val="00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C45DEED-3743-FA4E-B7B7-3F6C8A033BD4}"/>
              </a:ext>
            </a:extLst>
          </p:cNvPr>
          <p:cNvSpPr>
            <a:spLocks noGrp="1"/>
          </p:cNvSpPr>
          <p:nvPr>
            <p:ph type="title" hasCustomPrompt="1"/>
          </p:nvPr>
        </p:nvSpPr>
        <p:spPr>
          <a:xfrm>
            <a:off x="486386" y="1962020"/>
            <a:ext cx="9783152" cy="1828800"/>
          </a:xfrm>
          <a:noFill/>
        </p:spPr>
        <p:txBody>
          <a:bodyPr lIns="0" tIns="0" rIns="0" bIns="0" anchor="b" anchorCtr="0"/>
          <a:lstStyle>
            <a:lvl1pPr>
              <a:defRPr sz="4800" strike="noStrike" spc="-50" baseline="0">
                <a:solidFill>
                  <a:schemeClr val="tx1"/>
                </a:solidFill>
              </a:defRPr>
            </a:lvl1pPr>
          </a:lstStyle>
          <a:p>
            <a:r>
              <a:rPr lang="en-US"/>
              <a:t>Section title divider</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Image Blue">
    <p:bg>
      <p:bgPr>
        <a:solidFill>
          <a:srgbClr val="0078D4"/>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99269B4-A108-D54D-A7F2-1AAA1B48E4E9}"/>
              </a:ext>
            </a:extLst>
          </p:cNvPr>
          <p:cNvSpPr>
            <a:spLocks noGrp="1"/>
          </p:cNvSpPr>
          <p:nvPr>
            <p:ph type="title" hasCustomPrompt="1"/>
          </p:nvPr>
        </p:nvSpPr>
        <p:spPr>
          <a:xfrm>
            <a:off x="486386" y="1192213"/>
            <a:ext cx="5631839" cy="2598607"/>
          </a:xfrm>
          <a:noFill/>
        </p:spPr>
        <p:txBody>
          <a:bodyPr lIns="0" tIns="0" rIns="0" bIns="0" anchor="b" anchorCtr="0"/>
          <a:lstStyle>
            <a:lvl1pPr>
              <a:defRPr sz="4800" strike="noStrike" spc="-50" baseline="0">
                <a:solidFill>
                  <a:schemeClr val="tx1"/>
                </a:solidFill>
              </a:defRPr>
            </a:lvl1pPr>
          </a:lstStyle>
          <a:p>
            <a:r>
              <a:rPr lang="en-US"/>
              <a:t>Section title divider</a:t>
            </a:r>
          </a:p>
        </p:txBody>
      </p:sp>
      <p:sp>
        <p:nvSpPr>
          <p:cNvPr id="10" name="Picture Placeholder 3">
            <a:extLst>
              <a:ext uri="{FF2B5EF4-FFF2-40B4-BE49-F238E27FC236}">
                <a16:creationId xmlns:a16="http://schemas.microsoft.com/office/drawing/2014/main" id="{580BE590-E2CA-D447-8C93-0D1831CE3820}"/>
              </a:ext>
            </a:extLst>
          </p:cNvPr>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336591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lean Black">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D0A7F47-CB0E-7E46-A651-E3E65DFC6721}"/>
              </a:ext>
            </a:extLst>
          </p:cNvPr>
          <p:cNvSpPr>
            <a:spLocks noGrp="1"/>
          </p:cNvSpPr>
          <p:nvPr>
            <p:ph type="title" hasCustomPrompt="1"/>
          </p:nvPr>
        </p:nvSpPr>
        <p:spPr>
          <a:xfrm>
            <a:off x="486386" y="1962020"/>
            <a:ext cx="9783152" cy="1828800"/>
          </a:xfrm>
          <a:noFill/>
        </p:spPr>
        <p:txBody>
          <a:bodyPr lIns="0" tIns="0" rIns="0" bIns="0" anchor="b" anchorCtr="0"/>
          <a:lstStyle>
            <a:lvl1pPr>
              <a:defRPr sz="4800" strike="noStrike" spc="-50" baseline="0">
                <a:solidFill>
                  <a:schemeClr val="bg1"/>
                </a:solidFill>
              </a:defRPr>
            </a:lvl1pPr>
          </a:lstStyle>
          <a:p>
            <a:r>
              <a:rPr lang="en-US"/>
              <a:t>Space for a long</a:t>
            </a:r>
            <a:br>
              <a:rPr lang="en-US"/>
            </a:br>
            <a:r>
              <a:rPr lang="en-US"/>
              <a:t>project headline.</a:t>
            </a:r>
          </a:p>
        </p:txBody>
      </p:sp>
      <p:sp>
        <p:nvSpPr>
          <p:cNvPr id="10" name="TextBox 9">
            <a:extLst>
              <a:ext uri="{FF2B5EF4-FFF2-40B4-BE49-F238E27FC236}">
                <a16:creationId xmlns:a16="http://schemas.microsoft.com/office/drawing/2014/main" id="{4300B600-4E81-854D-A784-163CC265A2CF}"/>
              </a:ext>
            </a:extLst>
          </p:cNvPr>
          <p:cNvSpPr txBox="1"/>
          <p:nvPr userDrawn="1"/>
        </p:nvSpPr>
        <p:spPr>
          <a:xfrm>
            <a:off x="474162" y="4866986"/>
            <a:ext cx="1600200" cy="215444"/>
          </a:xfrm>
          <a:prstGeom prst="rect">
            <a:avLst/>
          </a:prstGeom>
          <a:noFill/>
          <a:ln>
            <a:noFill/>
          </a:ln>
        </p:spPr>
        <p:txBody>
          <a:bodyPr wrap="square" lIns="0" tIns="0" rIns="0" bIns="0" rtlCol="0">
            <a:spAutoFit/>
          </a:bodyPr>
          <a:lstStyle/>
          <a:p>
            <a:pPr algn="l"/>
            <a:r>
              <a:rPr lang="en-US" sz="1400" b="1" i="0" spc="0">
                <a:solidFill>
                  <a:schemeClr val="bg1"/>
                </a:solidFill>
                <a:latin typeface="Segoe UI Semibold" panose="020B0502040204020203" pitchFamily="34" charset="0"/>
                <a:cs typeface="Segoe UI Semibold" panose="020B0502040204020203" pitchFamily="34" charset="0"/>
              </a:rPr>
              <a:t>DATE</a:t>
            </a:r>
          </a:p>
        </p:txBody>
      </p:sp>
      <p:sp>
        <p:nvSpPr>
          <p:cNvPr id="11" name="Text Placeholder 4">
            <a:extLst>
              <a:ext uri="{FF2B5EF4-FFF2-40B4-BE49-F238E27FC236}">
                <a16:creationId xmlns:a16="http://schemas.microsoft.com/office/drawing/2014/main" id="{83426671-77BE-2046-A394-A657E2697344}"/>
              </a:ext>
            </a:extLst>
          </p:cNvPr>
          <p:cNvSpPr>
            <a:spLocks noGrp="1"/>
          </p:cNvSpPr>
          <p:nvPr>
            <p:ph type="body" sz="quarter" idx="14" hasCustomPrompt="1"/>
          </p:nvPr>
        </p:nvSpPr>
        <p:spPr>
          <a:xfrm>
            <a:off x="474162" y="5136723"/>
            <a:ext cx="1586996" cy="246221"/>
          </a:xfrm>
          <a:prstGeom prst="rect">
            <a:avLst/>
          </a:prstGeom>
          <a:ln>
            <a:noFill/>
          </a:ln>
        </p:spPr>
        <p:txBody>
          <a:bodyPr tIns="0" rIns="0" bIns="0"/>
          <a:lstStyle>
            <a:lvl1pPr>
              <a:defRPr sz="1600">
                <a:solidFill>
                  <a:schemeClr val="bg1"/>
                </a:solidFill>
                <a:latin typeface="Segoe UI Semilight" panose="020B0402040204020203" pitchFamily="34" charset="0"/>
                <a:cs typeface="Segoe UI Semilight" panose="020B0402040204020203" pitchFamily="34"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1/23/45</a:t>
            </a:r>
          </a:p>
        </p:txBody>
      </p:sp>
      <p:sp>
        <p:nvSpPr>
          <p:cNvPr id="12" name="TextBox 11">
            <a:extLst>
              <a:ext uri="{FF2B5EF4-FFF2-40B4-BE49-F238E27FC236}">
                <a16:creationId xmlns:a16="http://schemas.microsoft.com/office/drawing/2014/main" id="{CA257DCB-19C3-E649-ABB4-A17DFCE61AD0}"/>
              </a:ext>
            </a:extLst>
          </p:cNvPr>
          <p:cNvSpPr txBox="1"/>
          <p:nvPr userDrawn="1"/>
        </p:nvSpPr>
        <p:spPr>
          <a:xfrm>
            <a:off x="2451686" y="4866986"/>
            <a:ext cx="1600200" cy="215444"/>
          </a:xfrm>
          <a:prstGeom prst="rect">
            <a:avLst/>
          </a:prstGeom>
          <a:noFill/>
          <a:ln>
            <a:noFill/>
          </a:ln>
        </p:spPr>
        <p:txBody>
          <a:bodyPr wrap="square" lIns="0" tIns="0" rIns="0" bIns="0" rtlCol="0">
            <a:spAutoFit/>
          </a:bodyPr>
          <a:lstStyle/>
          <a:p>
            <a:pPr algn="l"/>
            <a:r>
              <a:rPr lang="en-US" sz="1400" b="1" i="0" spc="0">
                <a:solidFill>
                  <a:schemeClr val="bg1"/>
                </a:solidFill>
                <a:latin typeface="Segoe UI Semibold" panose="020B0502040204020203" pitchFamily="34" charset="0"/>
                <a:cs typeface="Segoe UI Semibold" panose="020B0502040204020203" pitchFamily="34" charset="0"/>
              </a:rPr>
              <a:t>WHO</a:t>
            </a:r>
          </a:p>
        </p:txBody>
      </p:sp>
      <p:sp>
        <p:nvSpPr>
          <p:cNvPr id="13" name="Text Placeholder 4">
            <a:extLst>
              <a:ext uri="{FF2B5EF4-FFF2-40B4-BE49-F238E27FC236}">
                <a16:creationId xmlns:a16="http://schemas.microsoft.com/office/drawing/2014/main" id="{ECADE4E1-3690-4E41-B962-ACB0824A1490}"/>
              </a:ext>
            </a:extLst>
          </p:cNvPr>
          <p:cNvSpPr>
            <a:spLocks noGrp="1"/>
          </p:cNvSpPr>
          <p:nvPr>
            <p:ph type="body" sz="quarter" idx="17" hasCustomPrompt="1"/>
          </p:nvPr>
        </p:nvSpPr>
        <p:spPr>
          <a:xfrm>
            <a:off x="2437398" y="5136724"/>
            <a:ext cx="2514600" cy="246221"/>
          </a:xfrm>
          <a:prstGeom prst="rect">
            <a:avLst/>
          </a:prstGeom>
          <a:ln>
            <a:noFill/>
          </a:ln>
        </p:spPr>
        <p:txBody>
          <a:bodyPr tIns="0" rIns="0" bIns="0"/>
          <a:lstStyle>
            <a:lvl1pPr>
              <a:defRPr sz="1600">
                <a:solidFill>
                  <a:schemeClr val="bg1"/>
                </a:solidFill>
                <a:latin typeface="Segoe UI Semilight" panose="020B0402040204020203" pitchFamily="34" charset="0"/>
                <a:cs typeface="Segoe UI Semilight" panose="020B0402040204020203" pitchFamily="34"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Team member’s names</a:t>
            </a:r>
          </a:p>
        </p:txBody>
      </p:sp>
      <p:sp>
        <p:nvSpPr>
          <p:cNvPr id="14" name="Text Placeholder 4">
            <a:extLst>
              <a:ext uri="{FF2B5EF4-FFF2-40B4-BE49-F238E27FC236}">
                <a16:creationId xmlns:a16="http://schemas.microsoft.com/office/drawing/2014/main" id="{676B6C3B-891F-6748-9833-3EBF02AA3C98}"/>
              </a:ext>
            </a:extLst>
          </p:cNvPr>
          <p:cNvSpPr>
            <a:spLocks noGrp="1"/>
          </p:cNvSpPr>
          <p:nvPr>
            <p:ph type="body" sz="quarter" idx="18" hasCustomPrompt="1"/>
          </p:nvPr>
        </p:nvSpPr>
        <p:spPr>
          <a:xfrm>
            <a:off x="486386" y="3928043"/>
            <a:ext cx="7816239" cy="246221"/>
          </a:xfrm>
          <a:prstGeom prst="rect">
            <a:avLst/>
          </a:prstGeom>
          <a:ln>
            <a:noFill/>
          </a:ln>
        </p:spPr>
        <p:txBody>
          <a:bodyPr tIns="0" rIns="0" bIns="0"/>
          <a:lstStyle>
            <a:lvl1pPr>
              <a:defRPr sz="1600">
                <a:solidFill>
                  <a:schemeClr val="bg1"/>
                </a:solidFill>
                <a:latin typeface="Segoe UI Semilight" panose="020B0402040204020203" pitchFamily="34" charset="0"/>
                <a:cs typeface="Segoe UI Semilight" panose="020B0402040204020203" pitchFamily="34"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Project sub-header goes here</a:t>
            </a:r>
          </a:p>
        </p:txBody>
      </p:sp>
      <p:pic>
        <p:nvPicPr>
          <p:cNvPr id="9" name="Picture 8">
            <a:extLst>
              <a:ext uri="{FF2B5EF4-FFF2-40B4-BE49-F238E27FC236}">
                <a16:creationId xmlns:a16="http://schemas.microsoft.com/office/drawing/2014/main" id="{BF30119F-77B9-3A41-9198-282756153B2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7189" y="179916"/>
            <a:ext cx="1804504" cy="810339"/>
          </a:xfrm>
          <a:prstGeom prst="rect">
            <a:avLst/>
          </a:prstGeom>
        </p:spPr>
      </p:pic>
      <p:sp>
        <p:nvSpPr>
          <p:cNvPr id="15" name="TextBox 14">
            <a:extLst>
              <a:ext uri="{FF2B5EF4-FFF2-40B4-BE49-F238E27FC236}">
                <a16:creationId xmlns:a16="http://schemas.microsoft.com/office/drawing/2014/main" id="{3FC2E07F-FE97-DB45-A764-43B30B102452}"/>
              </a:ext>
            </a:extLst>
          </p:cNvPr>
          <p:cNvSpPr txBox="1"/>
          <p:nvPr userDrawn="1"/>
        </p:nvSpPr>
        <p:spPr>
          <a:xfrm>
            <a:off x="10502260" y="471143"/>
            <a:ext cx="1507178" cy="249299"/>
          </a:xfrm>
          <a:prstGeom prst="rect">
            <a:avLst/>
          </a:prstGeom>
          <a:noFill/>
        </p:spPr>
        <p:txBody>
          <a:bodyPr wrap="square" lIns="0" tIns="0" rIns="0" bIns="0" rtlCol="0">
            <a:spAutoFit/>
          </a:bodyPr>
          <a:lstStyle/>
          <a:p>
            <a:pPr algn="r">
              <a:lnSpc>
                <a:spcPct val="90000"/>
              </a:lnSpc>
              <a:spcAft>
                <a:spcPts val="600"/>
              </a:spcAft>
            </a:pPr>
            <a:r>
              <a:rPr lang="en-US" sz="1800" b="1" i="0">
                <a:solidFill>
                  <a:srgbClr val="0078D4"/>
                </a:solidFill>
                <a:latin typeface="Segoe UI Semibold" panose="020B0502040204020203" pitchFamily="34" charset="0"/>
                <a:cs typeface="Segoe UI Semibold" panose="020B0502040204020203" pitchFamily="34" charset="0"/>
              </a:rPr>
              <a:t>Azure </a:t>
            </a:r>
            <a:r>
              <a:rPr lang="en-US" sz="1800" b="1" i="0">
                <a:solidFill>
                  <a:srgbClr val="FFFFFF"/>
                </a:soli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143693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Logo Black">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8E7635B-3476-E94D-A1D5-0A6A6A830726}"/>
              </a:ext>
            </a:extLst>
          </p:cNvPr>
          <p:cNvSpPr>
            <a:spLocks noGrp="1"/>
          </p:cNvSpPr>
          <p:nvPr>
            <p:ph type="title" hasCustomPrompt="1"/>
          </p:nvPr>
        </p:nvSpPr>
        <p:spPr>
          <a:xfrm>
            <a:off x="486386" y="1962020"/>
            <a:ext cx="9783152" cy="1828800"/>
          </a:xfrm>
          <a:noFill/>
        </p:spPr>
        <p:txBody>
          <a:bodyPr lIns="0" tIns="0" rIns="0" bIns="0" anchor="b" anchorCtr="0"/>
          <a:lstStyle>
            <a:lvl1pPr>
              <a:defRPr sz="4800" strike="noStrike" spc="-50" baseline="0">
                <a:solidFill>
                  <a:schemeClr val="tx1"/>
                </a:solidFill>
              </a:defRPr>
            </a:lvl1pPr>
          </a:lstStyle>
          <a:p>
            <a:r>
              <a:rPr lang="en-US"/>
              <a:t>Section title divider</a:t>
            </a:r>
          </a:p>
        </p:txBody>
      </p:sp>
      <p:sp>
        <p:nvSpPr>
          <p:cNvPr id="7" name="TextBox 6">
            <a:extLst>
              <a:ext uri="{FF2B5EF4-FFF2-40B4-BE49-F238E27FC236}">
                <a16:creationId xmlns:a16="http://schemas.microsoft.com/office/drawing/2014/main" id="{CCF9D312-C0AE-6F46-8A3E-61024E7BF667}"/>
              </a:ext>
            </a:extLst>
          </p:cNvPr>
          <p:cNvSpPr txBox="1"/>
          <p:nvPr userDrawn="1"/>
        </p:nvSpPr>
        <p:spPr>
          <a:xfrm>
            <a:off x="465138" y="471143"/>
            <a:ext cx="1507178" cy="249299"/>
          </a:xfrm>
          <a:prstGeom prst="rect">
            <a:avLst/>
          </a:prstGeom>
          <a:noFill/>
        </p:spPr>
        <p:txBody>
          <a:bodyPr wrap="square" lIns="0" tIns="0" rIns="0" bIns="0" rtlCol="0">
            <a:spAutoFit/>
          </a:bodyPr>
          <a:lstStyle/>
          <a:p>
            <a:pPr algn="l">
              <a:lnSpc>
                <a:spcPct val="90000"/>
              </a:lnSpc>
              <a:spcAft>
                <a:spcPts val="600"/>
              </a:spcAft>
            </a:pPr>
            <a:r>
              <a:rPr lang="en-US" sz="1800" b="1" i="0">
                <a:solidFill>
                  <a:srgbClr val="0078D4"/>
                </a:solidFill>
                <a:latin typeface="Segoe UI Semibold" panose="020B0502040204020203" pitchFamily="34" charset="0"/>
                <a:cs typeface="Segoe UI Semibold" panose="020B0502040204020203" pitchFamily="34" charset="0"/>
              </a:rPr>
              <a:t>Azure</a:t>
            </a:r>
            <a:r>
              <a:rPr lang="en-US" sz="1800" b="1" i="0">
                <a:solidFill>
                  <a:schemeClr val="bg1"/>
                </a:solidFill>
                <a:latin typeface="Segoe UI Semibold" panose="020B0502040204020203" pitchFamily="34" charset="0"/>
                <a:cs typeface="Segoe UI Semibold" panose="020B0502040204020203" pitchFamily="34" charset="0"/>
              </a:rPr>
              <a:t> </a:t>
            </a:r>
            <a:r>
              <a:rPr lang="en-US" sz="1800" b="1" i="0">
                <a:solidFill>
                  <a:schemeClr val="tx1"/>
                </a:soli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1695935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Clean Black">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127ED8-C22C-9D40-A922-3EA56AA2B96F}"/>
              </a:ext>
            </a:extLst>
          </p:cNvPr>
          <p:cNvSpPr>
            <a:spLocks noGrp="1"/>
          </p:cNvSpPr>
          <p:nvPr>
            <p:ph type="title" hasCustomPrompt="1"/>
          </p:nvPr>
        </p:nvSpPr>
        <p:spPr>
          <a:xfrm>
            <a:off x="486386" y="1962020"/>
            <a:ext cx="9783152" cy="1828800"/>
          </a:xfrm>
          <a:noFill/>
        </p:spPr>
        <p:txBody>
          <a:bodyPr lIns="0" tIns="0" rIns="0" bIns="0" anchor="b" anchorCtr="0"/>
          <a:lstStyle>
            <a:lvl1pPr>
              <a:defRPr sz="4800" strike="noStrike" spc="-50" baseline="0">
                <a:solidFill>
                  <a:schemeClr val="tx1"/>
                </a:solidFill>
              </a:defRPr>
            </a:lvl1pPr>
          </a:lstStyle>
          <a:p>
            <a:r>
              <a:rPr lang="en-US"/>
              <a:t>Section title divider</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Image Black">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99269B4-A108-D54D-A7F2-1AAA1B48E4E9}"/>
              </a:ext>
            </a:extLst>
          </p:cNvPr>
          <p:cNvSpPr>
            <a:spLocks noGrp="1"/>
          </p:cNvSpPr>
          <p:nvPr>
            <p:ph type="title" hasCustomPrompt="1"/>
          </p:nvPr>
        </p:nvSpPr>
        <p:spPr>
          <a:xfrm>
            <a:off x="486386" y="1192213"/>
            <a:ext cx="5631839" cy="2598607"/>
          </a:xfrm>
          <a:noFill/>
        </p:spPr>
        <p:txBody>
          <a:bodyPr lIns="0" tIns="0" rIns="0" bIns="0" anchor="b" anchorCtr="0"/>
          <a:lstStyle>
            <a:lvl1pPr>
              <a:defRPr sz="4800" strike="noStrike" spc="-50" baseline="0">
                <a:solidFill>
                  <a:schemeClr val="tx1"/>
                </a:solidFill>
              </a:defRPr>
            </a:lvl1pPr>
          </a:lstStyle>
          <a:p>
            <a:r>
              <a:rPr lang="en-US"/>
              <a:t>Section title divider</a:t>
            </a:r>
          </a:p>
        </p:txBody>
      </p:sp>
      <p:sp>
        <p:nvSpPr>
          <p:cNvPr id="10" name="Picture Placeholder 3">
            <a:extLst>
              <a:ext uri="{FF2B5EF4-FFF2-40B4-BE49-F238E27FC236}">
                <a16:creationId xmlns:a16="http://schemas.microsoft.com/office/drawing/2014/main" id="{580BE590-E2CA-D447-8C93-0D1831CE3820}"/>
              </a:ext>
            </a:extLst>
          </p:cNvPr>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35704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4919661" cy="410369"/>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389438" y="0"/>
            <a:ext cx="8047037" cy="6994525"/>
          </a:xfrm>
          <a:blipFill dpi="0" rotWithShape="1">
            <a:blip r:embed="rId2"/>
            <a:srcRect/>
            <a:stretch>
              <a:fillRect l="-2840" t="-27671" b="-8402"/>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78"/>
            <a:ext cx="3415982" cy="410369"/>
          </a:xfrm>
        </p:spPr>
        <p:txBody>
          <a:bodyPr wrap="square" lIns="0" tIns="0" rIns="0" bIns="0">
            <a:spAutoFit/>
          </a:bodyPr>
          <a:lstStyle>
            <a:lvl1pPr>
              <a:lnSpc>
                <a:spcPts val="3200"/>
              </a:lnSpc>
              <a:defRPr sz="2800" baseline="0">
                <a:solidFill>
                  <a:schemeClr val="tx1"/>
                </a:solidFill>
              </a:defRPr>
            </a:lvl1pPr>
          </a:lstStyle>
          <a:p>
            <a:r>
              <a:rPr lang="en-US"/>
              <a:t>Photo layout 2</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794433"/>
            <a:ext cx="341598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0"/>
            <a:ext cx="3415982"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11575453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425700" y="0"/>
            <a:ext cx="10010775" cy="6994525"/>
          </a:xfrm>
          <a:blipFill dpi="0" rotWithShape="1">
            <a:blip r:embed="rId2"/>
            <a:srcRect/>
            <a:stretch>
              <a:fillRect t="-56203" b="-8403"/>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
        <p:nvSpPr>
          <p:cNvPr id="9" name="Text Placeholder 6">
            <a:extLst>
              <a:ext uri="{FF2B5EF4-FFF2-40B4-BE49-F238E27FC236}">
                <a16:creationId xmlns:a16="http://schemas.microsoft.com/office/drawing/2014/main" id="{86E1E254-DD8D-7649-AD17-2A079D9CE19F}"/>
              </a:ext>
            </a:extLst>
          </p:cNvPr>
          <p:cNvSpPr>
            <a:spLocks noGrp="1"/>
          </p:cNvSpPr>
          <p:nvPr>
            <p:ph type="body" sz="quarter" idx="12" hasCustomPrompt="1"/>
          </p:nvPr>
        </p:nvSpPr>
        <p:spPr>
          <a:xfrm>
            <a:off x="465139" y="449263"/>
            <a:ext cx="1676400" cy="307777"/>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b="0" i="0" spc="0">
                <a:solidFill>
                  <a:schemeClr val="tx1"/>
                </a:solidFill>
              </a:defRPr>
            </a:lvl2pPr>
            <a:lvl3pPr marL="457200" indent="0">
              <a:buNone/>
              <a:defRPr/>
            </a:lvl3pPr>
            <a:lvl4pPr marL="685800" indent="0">
              <a:buNone/>
              <a:defRPr/>
            </a:lvl4pPr>
            <a:lvl5pPr marL="0" indent="0">
              <a:lnSpc>
                <a:spcPts val="1200"/>
              </a:lnSpc>
              <a:spcBef>
                <a:spcPts val="600"/>
              </a:spcBef>
              <a:buNone/>
              <a:defRPr sz="1000" b="0" i="0">
                <a:latin typeface="Segoe UI" panose="020B0502040204020203" pitchFamily="34" charset="0"/>
                <a:cs typeface="Segoe UI" panose="020B0502040204020203" pitchFamily="34" charset="0"/>
              </a:defRPr>
            </a:lvl5pPr>
          </a:lstStyle>
          <a:p>
            <a:pPr lvl="4"/>
            <a:r>
              <a:rPr lang="en-US"/>
              <a:t>Photo layout 3. Small caption: Segoe UI Bold 10/12</a:t>
            </a:r>
          </a:p>
        </p:txBody>
      </p:sp>
    </p:spTree>
    <p:extLst>
      <p:ext uri="{BB962C8B-B14F-4D97-AF65-F5344CB8AC3E}">
        <p14:creationId xmlns:p14="http://schemas.microsoft.com/office/powerpoint/2010/main" val="29597404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Layout 4">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4</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5">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5653087" cy="3581400"/>
          </a:xfrm>
          <a:blipFill>
            <a:blip r:embed="rId2"/>
            <a:stretch>
              <a:fillRect t="-5479" b="-5319"/>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5</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
        <p:nvSpPr>
          <p:cNvPr id="6" name="Text Placeholder 4">
            <a:extLst>
              <a:ext uri="{FF2B5EF4-FFF2-40B4-BE49-F238E27FC236}">
                <a16:creationId xmlns:a16="http://schemas.microsoft.com/office/drawing/2014/main" id="{A317E240-1936-A34E-8D6C-753965CBA565}"/>
              </a:ext>
            </a:extLst>
          </p:cNvPr>
          <p:cNvSpPr>
            <a:spLocks noGrp="1"/>
          </p:cNvSpPr>
          <p:nvPr>
            <p:ph type="body" sz="quarter" idx="13" hasCustomPrompt="1"/>
          </p:nvPr>
        </p:nvSpPr>
        <p:spPr>
          <a:xfrm>
            <a:off x="6573045" y="3035436"/>
            <a:ext cx="341598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Text Placeholder 3">
            <a:extLst>
              <a:ext uri="{FF2B5EF4-FFF2-40B4-BE49-F238E27FC236}">
                <a16:creationId xmlns:a16="http://schemas.microsoft.com/office/drawing/2014/main" id="{7E51DA2F-FE7C-EB42-85C6-BAF87566CFB8}"/>
              </a:ext>
            </a:extLst>
          </p:cNvPr>
          <p:cNvSpPr>
            <a:spLocks noGrp="1"/>
          </p:cNvSpPr>
          <p:nvPr>
            <p:ph type="body" sz="quarter" idx="15" hasCustomPrompt="1"/>
          </p:nvPr>
        </p:nvSpPr>
        <p:spPr>
          <a:xfrm>
            <a:off x="6573046" y="2201863"/>
            <a:ext cx="3415982"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Tree>
    <p:extLst>
      <p:ext uri="{BB962C8B-B14F-4D97-AF65-F5344CB8AC3E}">
        <p14:creationId xmlns:p14="http://schemas.microsoft.com/office/powerpoint/2010/main" val="311443399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Databas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86386" y="1192213"/>
            <a:ext cx="5631839" cy="2598607"/>
          </a:xfrm>
          <a:noFill/>
        </p:spPr>
        <p:txBody>
          <a:bodyPr lIns="0" tIns="0" rIns="0" bIns="0" anchor="b" anchorCtr="0"/>
          <a:lstStyle>
            <a:lvl1pPr>
              <a:defRPr sz="4800" strike="noStrike" spc="-50" baseline="0">
                <a:solidFill>
                  <a:srgbClr val="000000"/>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86386" y="3928043"/>
            <a:ext cx="5631839" cy="661420"/>
          </a:xfrm>
          <a:prstGeom prst="rect">
            <a:avLst/>
          </a:prstGeom>
          <a:ln>
            <a:noFill/>
          </a:ln>
        </p:spPr>
        <p:txBody>
          <a:bodyPr tIns="0" rIns="0" bIns="0"/>
          <a:lstStyle>
            <a:lvl1pPr>
              <a:defRPr sz="1600">
                <a:solidFill>
                  <a:schemeClr val="tx1"/>
                </a:solidFill>
                <a:latin typeface="Segoe UI Semilight" panose="020B0402040204020203" pitchFamily="34" charset="0"/>
                <a:cs typeface="Segoe UI Semilight" panose="020B0402040204020203" pitchFamily="34"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74162" y="4866986"/>
            <a:ext cx="1600200" cy="215444"/>
          </a:xfrm>
          <a:prstGeom prst="rect">
            <a:avLst/>
          </a:prstGeom>
          <a:noFill/>
          <a:ln>
            <a:noFill/>
          </a:ln>
        </p:spPr>
        <p:txBody>
          <a:bodyPr wrap="square" lIns="0" tIns="0" rIns="0" bIns="0" rtlCol="0">
            <a:spAutoFit/>
          </a:bodyPr>
          <a:lstStyle/>
          <a:p>
            <a:pPr algn="l"/>
            <a:r>
              <a:rPr lang="en-US" sz="1400" b="1" i="0" spc="0">
                <a:solidFill>
                  <a:srgbClr val="000000"/>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74162" y="5136723"/>
            <a:ext cx="1586996" cy="246221"/>
          </a:xfrm>
          <a:prstGeom prst="rect">
            <a:avLst/>
          </a:prstGeom>
          <a:ln>
            <a:noFill/>
          </a:ln>
        </p:spPr>
        <p:txBody>
          <a:bodyPr tIns="0" rIns="0" bIns="0"/>
          <a:lstStyle>
            <a:lvl1pPr>
              <a:defRPr sz="1600">
                <a:solidFill>
                  <a:schemeClr val="tx1"/>
                </a:solidFill>
                <a:latin typeface="Segoe UI Semilight" panose="020B0402040204020203" pitchFamily="34" charset="0"/>
                <a:cs typeface="Segoe UI Semilight" panose="020B0402040204020203" pitchFamily="34"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1/23/45</a:t>
            </a:r>
          </a:p>
        </p:txBody>
      </p:sp>
      <p:pic>
        <p:nvPicPr>
          <p:cNvPr id="16" name="Picture 15">
            <a:extLst>
              <a:ext uri="{FF2B5EF4-FFF2-40B4-BE49-F238E27FC236}">
                <a16:creationId xmlns:a16="http://schemas.microsoft.com/office/drawing/2014/main" id="{57BCE76C-26A2-A848-B725-53B5ABC485F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7189" y="179916"/>
            <a:ext cx="1804505" cy="810339"/>
          </a:xfrm>
          <a:prstGeom prst="rect">
            <a:avLst/>
          </a:prstGeom>
        </p:spPr>
      </p:pic>
      <p:sp>
        <p:nvSpPr>
          <p:cNvPr id="17" name="TextBox 16">
            <a:extLst>
              <a:ext uri="{FF2B5EF4-FFF2-40B4-BE49-F238E27FC236}">
                <a16:creationId xmlns:a16="http://schemas.microsoft.com/office/drawing/2014/main" id="{092CC701-C746-E846-BB4A-A9E18A063DF6}"/>
              </a:ext>
            </a:extLst>
          </p:cNvPr>
          <p:cNvSpPr txBox="1"/>
          <p:nvPr userDrawn="1"/>
        </p:nvSpPr>
        <p:spPr>
          <a:xfrm>
            <a:off x="4374509" y="471143"/>
            <a:ext cx="1507178" cy="249299"/>
          </a:xfrm>
          <a:prstGeom prst="rect">
            <a:avLst/>
          </a:prstGeom>
          <a:noFill/>
        </p:spPr>
        <p:txBody>
          <a:bodyPr wrap="square" lIns="0" tIns="0" rIns="0" bIns="0" rtlCol="0">
            <a:spAutoFit/>
          </a:bodyPr>
          <a:lstStyle/>
          <a:p>
            <a:pPr algn="r">
              <a:lnSpc>
                <a:spcPct val="90000"/>
              </a:lnSpc>
              <a:spcAft>
                <a:spcPts val="600"/>
              </a:spcAft>
            </a:pPr>
            <a:r>
              <a:rPr lang="en-US" sz="1800" b="1" i="0">
                <a:solidFill>
                  <a:srgbClr val="0078D4"/>
                </a:solidFill>
                <a:latin typeface="Segoe UI Semibold" panose="020B0502040204020203" pitchFamily="34" charset="0"/>
                <a:cs typeface="Segoe UI Semibold" panose="020B0502040204020203" pitchFamily="34" charset="0"/>
              </a:rPr>
              <a:t>Azure </a:t>
            </a:r>
            <a:r>
              <a:rPr lang="en-US" sz="1800"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
        <p:nvSpPr>
          <p:cNvPr id="2" name="Rectangle 1">
            <a:extLst>
              <a:ext uri="{FF2B5EF4-FFF2-40B4-BE49-F238E27FC236}">
                <a16:creationId xmlns:a16="http://schemas.microsoft.com/office/drawing/2014/main" id="{132190DE-0F33-224E-B516-D9776F144201}"/>
              </a:ext>
            </a:extLst>
          </p:cNvPr>
          <p:cNvSpPr/>
          <p:nvPr userDrawn="1"/>
        </p:nvSpPr>
        <p:spPr bwMode="auto">
          <a:xfrm>
            <a:off x="6354763" y="1"/>
            <a:ext cx="6081712" cy="69945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52147A2E-0D1D-D04F-9AA7-709D439501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2000" y="1053643"/>
            <a:ext cx="4887237" cy="4887237"/>
          </a:xfrm>
          <a:prstGeom prst="rect">
            <a:avLst/>
          </a:prstGeom>
        </p:spPr>
      </p:pic>
    </p:spTree>
    <p:extLst>
      <p:ext uri="{BB962C8B-B14F-4D97-AF65-F5344CB8AC3E}">
        <p14:creationId xmlns:p14="http://schemas.microsoft.com/office/powerpoint/2010/main" val="79372007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White">
    <p:bg>
      <p:bgPr>
        <a:solidFill>
          <a:schemeClr val="bg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a:t>Thank you.</a:t>
            </a:r>
          </a:p>
        </p:txBody>
      </p:sp>
      <p:pic>
        <p:nvPicPr>
          <p:cNvPr id="6" name="Picture 5">
            <a:extLst>
              <a:ext uri="{FF2B5EF4-FFF2-40B4-BE49-F238E27FC236}">
                <a16:creationId xmlns:a16="http://schemas.microsoft.com/office/drawing/2014/main" id="{07C2040B-0ADD-A24C-848E-70EA4881581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7189" y="179916"/>
            <a:ext cx="1804505" cy="810339"/>
          </a:xfrm>
          <a:prstGeom prst="rect">
            <a:avLst/>
          </a:prstGeom>
        </p:spPr>
      </p:pic>
      <p:sp>
        <p:nvSpPr>
          <p:cNvPr id="8" name="TextBox 7">
            <a:extLst>
              <a:ext uri="{FF2B5EF4-FFF2-40B4-BE49-F238E27FC236}">
                <a16:creationId xmlns:a16="http://schemas.microsoft.com/office/drawing/2014/main" id="{C97731E1-9EDB-804E-8FEC-A51E590594F9}"/>
              </a:ext>
            </a:extLst>
          </p:cNvPr>
          <p:cNvSpPr txBox="1"/>
          <p:nvPr userDrawn="1"/>
        </p:nvSpPr>
        <p:spPr>
          <a:xfrm>
            <a:off x="10502260" y="471143"/>
            <a:ext cx="1507178" cy="249299"/>
          </a:xfrm>
          <a:prstGeom prst="rect">
            <a:avLst/>
          </a:prstGeom>
          <a:noFill/>
        </p:spPr>
        <p:txBody>
          <a:bodyPr wrap="square" lIns="0" tIns="0" rIns="0" bIns="0" rtlCol="0">
            <a:spAutoFit/>
          </a:bodyPr>
          <a:lstStyle/>
          <a:p>
            <a:pPr algn="r">
              <a:lnSpc>
                <a:spcPct val="90000"/>
              </a:lnSpc>
              <a:spcAft>
                <a:spcPts val="600"/>
              </a:spcAft>
            </a:pPr>
            <a:r>
              <a:rPr lang="en-US" sz="1800" b="1" i="0">
                <a:solidFill>
                  <a:srgbClr val="0078D4"/>
                </a:solidFill>
                <a:latin typeface="Segoe UI Semibold" panose="020B0502040204020203" pitchFamily="34" charset="0"/>
                <a:cs typeface="Segoe UI Semibold" panose="020B0502040204020203" pitchFamily="34" charset="0"/>
              </a:rPr>
              <a:t>Azure </a:t>
            </a:r>
            <a:r>
              <a:rPr lang="en-US" sz="1800"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4176134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Slide Blue">
    <p:bg>
      <p:bgPr>
        <a:solidFill>
          <a:srgbClr val="0078D4"/>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E792B62C-C3AF-7B42-9D7C-1280A973734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7189" y="179916"/>
            <a:ext cx="1804504" cy="810339"/>
          </a:xfrm>
          <a:prstGeom prst="rect">
            <a:avLst/>
          </a:prstGeom>
        </p:spPr>
      </p:pic>
      <p:sp>
        <p:nvSpPr>
          <p:cNvPr id="8" name="TextBox 7">
            <a:extLst>
              <a:ext uri="{FF2B5EF4-FFF2-40B4-BE49-F238E27FC236}">
                <a16:creationId xmlns:a16="http://schemas.microsoft.com/office/drawing/2014/main" id="{173744D5-D820-9643-8565-B36F2AAA6DAE}"/>
              </a:ext>
            </a:extLst>
          </p:cNvPr>
          <p:cNvSpPr txBox="1"/>
          <p:nvPr userDrawn="1"/>
        </p:nvSpPr>
        <p:spPr>
          <a:xfrm>
            <a:off x="10502260" y="471143"/>
            <a:ext cx="1507178" cy="249299"/>
          </a:xfrm>
          <a:prstGeom prst="rect">
            <a:avLst/>
          </a:prstGeom>
          <a:noFill/>
        </p:spPr>
        <p:txBody>
          <a:bodyPr wrap="square" lIns="0" tIns="0" rIns="0" bIns="0" rtlCol="0">
            <a:spAutoFit/>
          </a:bodyPr>
          <a:lstStyle/>
          <a:p>
            <a:pPr algn="r">
              <a:lnSpc>
                <a:spcPct val="90000"/>
              </a:lnSpc>
              <a:spcAft>
                <a:spcPts val="600"/>
              </a:spcAft>
            </a:pPr>
            <a:r>
              <a:rPr lang="en-US" sz="1800" b="1" i="0">
                <a:solidFill>
                  <a:schemeClr val="bg1"/>
                </a:solidFill>
                <a:latin typeface="Segoe UI Semibold" panose="020B0502040204020203" pitchFamily="34" charset="0"/>
                <a:cs typeface="Segoe UI Semibold" panose="020B0502040204020203" pitchFamily="34" charset="0"/>
              </a:rPr>
              <a:t>Azure </a:t>
            </a:r>
            <a:r>
              <a:rPr lang="en-US" sz="1800"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A5F3A-05E2-450F-A3B8-E486DAFD0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0A2D95-3AB1-4F74-A29D-5E5F8E60C589}"/>
              </a:ext>
            </a:extLst>
          </p:cNvPr>
          <p:cNvSpPr>
            <a:spLocks noGrp="1"/>
          </p:cNvSpPr>
          <p:nvPr>
            <p:ph idx="1"/>
          </p:nvPr>
        </p:nvSpPr>
        <p:spPr>
          <a:xfrm>
            <a:off x="465137" y="1853742"/>
            <a:ext cx="11533187" cy="160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FC002C-EB5F-49AC-85EF-39FDC431DBF5}"/>
              </a:ext>
            </a:extLst>
          </p:cNvPr>
          <p:cNvSpPr>
            <a:spLocks noGrp="1"/>
          </p:cNvSpPr>
          <p:nvPr>
            <p:ph type="dt" sz="half" idx="10"/>
          </p:nvPr>
        </p:nvSpPr>
        <p:spPr/>
        <p:txBody>
          <a:bodyPr/>
          <a:lstStyle/>
          <a:p>
            <a:fld id="{2AC3184A-E9CC-4622-9788-6A723EB18D70}" type="datetimeFigureOut">
              <a:rPr lang="en-US" smtClean="0"/>
              <a:t>1/28/2021</a:t>
            </a:fld>
            <a:endParaRPr lang="en-US"/>
          </a:p>
        </p:txBody>
      </p:sp>
      <p:sp>
        <p:nvSpPr>
          <p:cNvPr id="5" name="Footer Placeholder 4">
            <a:extLst>
              <a:ext uri="{FF2B5EF4-FFF2-40B4-BE49-F238E27FC236}">
                <a16:creationId xmlns:a16="http://schemas.microsoft.com/office/drawing/2014/main" id="{41742FD9-5C4D-4340-AF38-D0977F974B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7E44-9FFB-424E-90AA-D117132C8728}"/>
              </a:ext>
            </a:extLst>
          </p:cNvPr>
          <p:cNvSpPr>
            <a:spLocks noGrp="1"/>
          </p:cNvSpPr>
          <p:nvPr>
            <p:ph type="sldNum" sz="quarter" idx="12"/>
          </p:nvPr>
        </p:nvSpPr>
        <p:spPr/>
        <p:txBody>
          <a:bodyPr/>
          <a:lstStyle/>
          <a:p>
            <a:fld id="{1991DAD9-BADF-4F4C-AFA7-6CC10F639EC1}" type="slidenum">
              <a:rPr lang="en-US" smtClean="0"/>
              <a:t>‹#›</a:t>
            </a:fld>
            <a:endParaRPr lang="en-US"/>
          </a:p>
        </p:txBody>
      </p:sp>
    </p:spTree>
    <p:extLst>
      <p:ext uri="{BB962C8B-B14F-4D97-AF65-F5344CB8AC3E}">
        <p14:creationId xmlns:p14="http://schemas.microsoft.com/office/powerpoint/2010/main" val="17296385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05642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4911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FA9A16DF-B27E-0847-AF2A-3499D64336CC}"/>
              </a:ext>
            </a:extLst>
          </p:cNvPr>
          <p:cNvSpPr>
            <a:spLocks noGrp="1"/>
          </p:cNvSpPr>
          <p:nvPr>
            <p:ph type="body" sz="quarter" idx="13" hasCustomPrompt="1"/>
          </p:nvPr>
        </p:nvSpPr>
        <p:spPr>
          <a:xfrm>
            <a:off x="593713" y="6209952"/>
            <a:ext cx="4248092" cy="219733"/>
          </a:xfrm>
          <a:noFill/>
        </p:spPr>
        <p:txBody>
          <a:bodyPr wrap="square" lIns="0" tIns="0" rIns="0" bIns="0">
            <a:spAutoFit/>
          </a:bodyPr>
          <a:lstStyle>
            <a:lvl1pPr marL="0" indent="0">
              <a:spcBef>
                <a:spcPts val="0"/>
              </a:spcBef>
              <a:buNone/>
              <a:defRPr sz="1428"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8" name="Text Placeholder 4">
            <a:extLst>
              <a:ext uri="{FF2B5EF4-FFF2-40B4-BE49-F238E27FC236}">
                <a16:creationId xmlns:a16="http://schemas.microsoft.com/office/drawing/2014/main" id="{79F52D1D-9CA9-074C-9BBC-EF06AF60885F}"/>
              </a:ext>
            </a:extLst>
          </p:cNvPr>
          <p:cNvSpPr>
            <a:spLocks noGrp="1"/>
          </p:cNvSpPr>
          <p:nvPr>
            <p:ph type="body" sz="quarter" idx="14" hasCustomPrompt="1"/>
          </p:nvPr>
        </p:nvSpPr>
        <p:spPr>
          <a:xfrm>
            <a:off x="593713" y="4488499"/>
            <a:ext cx="4248092" cy="219733"/>
          </a:xfrm>
          <a:noFill/>
        </p:spPr>
        <p:txBody>
          <a:bodyPr wrap="square" lIns="0" tIns="0" rIns="0" bIns="0">
            <a:spAutoFit/>
          </a:bodyPr>
          <a:lstStyle>
            <a:lvl1pPr marL="0" indent="0">
              <a:spcBef>
                <a:spcPts val="0"/>
              </a:spcBef>
              <a:buNone/>
              <a:defRPr sz="1428"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spTree>
    <p:extLst>
      <p:ext uri="{BB962C8B-B14F-4D97-AF65-F5344CB8AC3E}">
        <p14:creationId xmlns:p14="http://schemas.microsoft.com/office/powerpoint/2010/main" val="1757156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 Azure Blu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bg1"/>
                </a:soli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FA9A16DF-B27E-0847-AF2A-3499D64336CC}"/>
              </a:ext>
            </a:extLst>
          </p:cNvPr>
          <p:cNvSpPr>
            <a:spLocks noGrp="1"/>
          </p:cNvSpPr>
          <p:nvPr>
            <p:ph type="body" sz="quarter" idx="13" hasCustomPrompt="1"/>
          </p:nvPr>
        </p:nvSpPr>
        <p:spPr>
          <a:xfrm>
            <a:off x="593713" y="6209952"/>
            <a:ext cx="4248092" cy="219733"/>
          </a:xfrm>
          <a:noFill/>
        </p:spPr>
        <p:txBody>
          <a:bodyPr wrap="square" lIns="0" tIns="0" rIns="0" bIns="0">
            <a:spAutoFit/>
          </a:bodyPr>
          <a:lstStyle>
            <a:lvl1pPr marL="0" indent="0">
              <a:spcBef>
                <a:spcPts val="0"/>
              </a:spcBef>
              <a:buNone/>
              <a:defRPr sz="1428"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sp>
        <p:nvSpPr>
          <p:cNvPr id="8" name="Text Placeholder 4">
            <a:extLst>
              <a:ext uri="{FF2B5EF4-FFF2-40B4-BE49-F238E27FC236}">
                <a16:creationId xmlns:a16="http://schemas.microsoft.com/office/drawing/2014/main" id="{79F52D1D-9CA9-074C-9BBC-EF06AF60885F}"/>
              </a:ext>
            </a:extLst>
          </p:cNvPr>
          <p:cNvSpPr>
            <a:spLocks noGrp="1"/>
          </p:cNvSpPr>
          <p:nvPr>
            <p:ph type="body" sz="quarter" idx="14" hasCustomPrompt="1"/>
          </p:nvPr>
        </p:nvSpPr>
        <p:spPr>
          <a:xfrm>
            <a:off x="593713" y="4488499"/>
            <a:ext cx="4248092" cy="219733"/>
          </a:xfrm>
          <a:noFill/>
        </p:spPr>
        <p:txBody>
          <a:bodyPr wrap="square" lIns="0" tIns="0" rIns="0" bIns="0">
            <a:spAutoFit/>
          </a:bodyPr>
          <a:lstStyle>
            <a:lvl1pPr marL="0" indent="0">
              <a:spcBef>
                <a:spcPts val="0"/>
              </a:spcBef>
              <a:buNone/>
              <a:defRPr sz="1428" b="0" i="0" spc="0" baseline="0">
                <a:solidFill>
                  <a:schemeClr val="bg1"/>
                </a:solidFill>
                <a:latin typeface="Segoe UI" panose="020B0502040204020203" pitchFamily="34" charset="0"/>
                <a:cs typeface="Segoe UI" panose="020B0502040204020203" pitchFamily="34" charset="0"/>
              </a:defRPr>
            </a:lvl1pPr>
          </a:lstStyle>
          <a:p>
            <a:pPr lvl="0"/>
            <a:r>
              <a:rPr lang="en-US"/>
              <a:t>Speaker title</a:t>
            </a:r>
          </a:p>
        </p:txBody>
      </p:sp>
      <p:pic>
        <p:nvPicPr>
          <p:cNvPr id="10" name="MS logo white - EMF" descr="Microsoft logo white text version">
            <a:extLst>
              <a:ext uri="{FF2B5EF4-FFF2-40B4-BE49-F238E27FC236}">
                <a16:creationId xmlns:a16="http://schemas.microsoft.com/office/drawing/2014/main" id="{EC08BF2A-05DA-AE4B-876E-3F50792736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587250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Machine Learnin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86386" y="1192213"/>
            <a:ext cx="5631839" cy="2598607"/>
          </a:xfrm>
          <a:noFill/>
        </p:spPr>
        <p:txBody>
          <a:bodyPr lIns="0" tIns="0" rIns="0" bIns="0" anchor="b" anchorCtr="0"/>
          <a:lstStyle>
            <a:lvl1pPr>
              <a:defRPr sz="4800" strike="noStrike" spc="-50" baseline="0">
                <a:solidFill>
                  <a:srgbClr val="000000"/>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86386" y="3928043"/>
            <a:ext cx="5631839" cy="661420"/>
          </a:xfrm>
          <a:prstGeom prst="rect">
            <a:avLst/>
          </a:prstGeom>
          <a:ln>
            <a:noFill/>
          </a:ln>
        </p:spPr>
        <p:txBody>
          <a:bodyPr tIns="0" rIns="0" bIns="0"/>
          <a:lstStyle>
            <a:lvl1pPr>
              <a:defRPr sz="1600">
                <a:solidFill>
                  <a:schemeClr val="tx1"/>
                </a:solidFill>
                <a:latin typeface="Segoe UI Semilight" panose="020B0402040204020203" pitchFamily="34" charset="0"/>
                <a:cs typeface="Segoe UI Semilight" panose="020B0402040204020203" pitchFamily="34"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74162" y="4866986"/>
            <a:ext cx="1600200" cy="215444"/>
          </a:xfrm>
          <a:prstGeom prst="rect">
            <a:avLst/>
          </a:prstGeom>
          <a:noFill/>
          <a:ln>
            <a:noFill/>
          </a:ln>
        </p:spPr>
        <p:txBody>
          <a:bodyPr wrap="square" lIns="0" tIns="0" rIns="0" bIns="0" rtlCol="0">
            <a:spAutoFit/>
          </a:bodyPr>
          <a:lstStyle/>
          <a:p>
            <a:pPr algn="l"/>
            <a:r>
              <a:rPr lang="en-US" sz="1400" b="1" i="0" spc="0">
                <a:solidFill>
                  <a:srgbClr val="000000"/>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74162" y="5136723"/>
            <a:ext cx="1586996" cy="246221"/>
          </a:xfrm>
          <a:prstGeom prst="rect">
            <a:avLst/>
          </a:prstGeom>
          <a:ln>
            <a:noFill/>
          </a:ln>
        </p:spPr>
        <p:txBody>
          <a:bodyPr tIns="0" rIns="0" bIns="0"/>
          <a:lstStyle>
            <a:lvl1pPr>
              <a:defRPr sz="1600">
                <a:solidFill>
                  <a:schemeClr val="tx1"/>
                </a:solidFill>
                <a:latin typeface="Segoe UI Semilight" panose="020B0402040204020203" pitchFamily="34" charset="0"/>
                <a:cs typeface="Segoe UI Semilight" panose="020B0402040204020203" pitchFamily="34"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51686" y="4866986"/>
            <a:ext cx="1600200" cy="215444"/>
          </a:xfrm>
          <a:prstGeom prst="rect">
            <a:avLst/>
          </a:prstGeom>
          <a:noFill/>
          <a:ln>
            <a:noFill/>
          </a:ln>
        </p:spPr>
        <p:txBody>
          <a:bodyPr wrap="square" lIns="0" tIns="0" rIns="0" bIns="0" rtlCol="0">
            <a:spAutoFit/>
          </a:bodyPr>
          <a:lstStyle/>
          <a:p>
            <a:pPr algn="l"/>
            <a:r>
              <a:rPr lang="en-US" sz="1400" b="1" i="0" spc="0">
                <a:solidFill>
                  <a:srgbClr val="000000"/>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437398" y="5136724"/>
            <a:ext cx="2514600" cy="246221"/>
          </a:xfrm>
          <a:prstGeom prst="rect">
            <a:avLst/>
          </a:prstGeom>
          <a:ln>
            <a:noFill/>
          </a:ln>
        </p:spPr>
        <p:txBody>
          <a:bodyPr tIns="0" rIns="0" bIns="0"/>
          <a:lstStyle>
            <a:lvl1pPr>
              <a:defRPr sz="1600">
                <a:solidFill>
                  <a:schemeClr val="tx1"/>
                </a:solidFill>
                <a:latin typeface="Segoe UI Semilight" panose="020B0402040204020203" pitchFamily="34" charset="0"/>
                <a:cs typeface="Segoe UI Semilight" panose="020B0402040204020203" pitchFamily="34"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Team member’s names</a:t>
            </a:r>
          </a:p>
        </p:txBody>
      </p:sp>
      <p:pic>
        <p:nvPicPr>
          <p:cNvPr id="16" name="Picture 15">
            <a:extLst>
              <a:ext uri="{FF2B5EF4-FFF2-40B4-BE49-F238E27FC236}">
                <a16:creationId xmlns:a16="http://schemas.microsoft.com/office/drawing/2014/main" id="{57BCE76C-26A2-A848-B725-53B5ABC485F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7189" y="179916"/>
            <a:ext cx="1804505" cy="810339"/>
          </a:xfrm>
          <a:prstGeom prst="rect">
            <a:avLst/>
          </a:prstGeom>
        </p:spPr>
      </p:pic>
      <p:sp>
        <p:nvSpPr>
          <p:cNvPr id="17" name="TextBox 16">
            <a:extLst>
              <a:ext uri="{FF2B5EF4-FFF2-40B4-BE49-F238E27FC236}">
                <a16:creationId xmlns:a16="http://schemas.microsoft.com/office/drawing/2014/main" id="{092CC701-C746-E846-BB4A-A9E18A063DF6}"/>
              </a:ext>
            </a:extLst>
          </p:cNvPr>
          <p:cNvSpPr txBox="1"/>
          <p:nvPr userDrawn="1"/>
        </p:nvSpPr>
        <p:spPr>
          <a:xfrm>
            <a:off x="4374509" y="471143"/>
            <a:ext cx="1507178" cy="249299"/>
          </a:xfrm>
          <a:prstGeom prst="rect">
            <a:avLst/>
          </a:prstGeom>
          <a:noFill/>
        </p:spPr>
        <p:txBody>
          <a:bodyPr wrap="square" lIns="0" tIns="0" rIns="0" bIns="0" rtlCol="0">
            <a:spAutoFit/>
          </a:bodyPr>
          <a:lstStyle/>
          <a:p>
            <a:pPr algn="r">
              <a:lnSpc>
                <a:spcPct val="90000"/>
              </a:lnSpc>
              <a:spcAft>
                <a:spcPts val="600"/>
              </a:spcAft>
            </a:pPr>
            <a:r>
              <a:rPr lang="en-US" sz="1800" b="1" i="0">
                <a:solidFill>
                  <a:srgbClr val="0078D4"/>
                </a:solidFill>
                <a:latin typeface="Segoe UI Semibold" panose="020B0502040204020203" pitchFamily="34" charset="0"/>
                <a:cs typeface="Segoe UI Semibold" panose="020B0502040204020203" pitchFamily="34" charset="0"/>
              </a:rPr>
              <a:t>Azure </a:t>
            </a:r>
            <a:r>
              <a:rPr lang="en-US" sz="1800"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
        <p:nvSpPr>
          <p:cNvPr id="2" name="Rectangle 1">
            <a:extLst>
              <a:ext uri="{FF2B5EF4-FFF2-40B4-BE49-F238E27FC236}">
                <a16:creationId xmlns:a16="http://schemas.microsoft.com/office/drawing/2014/main" id="{132190DE-0F33-224E-B516-D9776F144201}"/>
              </a:ext>
            </a:extLst>
          </p:cNvPr>
          <p:cNvSpPr/>
          <p:nvPr userDrawn="1"/>
        </p:nvSpPr>
        <p:spPr bwMode="auto">
          <a:xfrm>
            <a:off x="6354763" y="1"/>
            <a:ext cx="6081712" cy="69945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C632457D-2E73-C14C-A756-E3412D8A10B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46915" y="968096"/>
            <a:ext cx="5058332" cy="5058332"/>
          </a:xfrm>
          <a:prstGeom prst="rect">
            <a:avLst/>
          </a:prstGeom>
        </p:spPr>
      </p:pic>
    </p:spTree>
    <p:extLst>
      <p:ext uri="{BB962C8B-B14F-4D97-AF65-F5344CB8AC3E}">
        <p14:creationId xmlns:p14="http://schemas.microsoft.com/office/powerpoint/2010/main" val="423253760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Illustration 1 - Database">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25896" y="384884"/>
            <a:ext cx="6225640" cy="622475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bg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93713" y="6209952"/>
            <a:ext cx="4248092" cy="219733"/>
          </a:xfrm>
          <a:noFill/>
        </p:spPr>
        <p:txBody>
          <a:bodyPr wrap="square" lIns="0" tIns="0" rIns="0" bIns="0">
            <a:spAutoFit/>
          </a:bodyPr>
          <a:lstStyle>
            <a:lvl1pPr marL="0" indent="0">
              <a:spcBef>
                <a:spcPts val="0"/>
              </a:spcBef>
              <a:buNone/>
              <a:defRPr sz="1428"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93713" y="4488499"/>
            <a:ext cx="4248092" cy="219733"/>
          </a:xfrm>
          <a:noFill/>
        </p:spPr>
        <p:txBody>
          <a:bodyPr wrap="square" lIns="0" tIns="0" rIns="0" bIns="0">
            <a:spAutoFit/>
          </a:bodyPr>
          <a:lstStyle>
            <a:lvl1pPr marL="0" indent="0">
              <a:spcBef>
                <a:spcPts val="0"/>
              </a:spcBef>
              <a:buNone/>
              <a:defRPr sz="1428" b="0" i="0" spc="0" baseline="0">
                <a:solidFill>
                  <a:schemeClr val="bg1"/>
                </a:solidFill>
                <a:latin typeface="Segoe UI" panose="020B0502040204020203" pitchFamily="34" charset="0"/>
                <a:cs typeface="Segoe UI" panose="020B0502040204020203" pitchFamily="34" charset="0"/>
              </a:defRPr>
            </a:lvl1pPr>
          </a:lstStyle>
          <a:p>
            <a:pPr lvl="0"/>
            <a:r>
              <a:rPr lang="en-US"/>
              <a:t>Speaker title</a:t>
            </a:r>
          </a:p>
        </p:txBody>
      </p:sp>
      <p:pic>
        <p:nvPicPr>
          <p:cNvPr id="12" name="MS logo gray - EMF" descr="Microsoft logo, gray text version">
            <a:extLst>
              <a:ext uri="{FF2B5EF4-FFF2-40B4-BE49-F238E27FC236}">
                <a16:creationId xmlns:a16="http://schemas.microsoft.com/office/drawing/2014/main" id="{46414D44-4342-CD47-BBFB-D62DA4426370}"/>
              </a:ext>
            </a:extLst>
          </p:cNvPr>
          <p:cNvPicPr>
            <a:picLocks noChangeAspect="1"/>
          </p:cNvPicPr>
          <p:nvPr userDrawn="1"/>
        </p:nvPicPr>
        <p:blipFill>
          <a:blip r:embed="rId4"/>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485444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Illustration 2 - Analytics">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bg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825896" y="384884"/>
            <a:ext cx="6225640" cy="62247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93713" y="6209952"/>
            <a:ext cx="4248092" cy="219733"/>
          </a:xfrm>
          <a:noFill/>
        </p:spPr>
        <p:txBody>
          <a:bodyPr wrap="square" lIns="0" tIns="0" rIns="0" bIns="0">
            <a:spAutoFit/>
          </a:bodyPr>
          <a:lstStyle>
            <a:lvl1pPr marL="0" indent="0">
              <a:spcBef>
                <a:spcPts val="0"/>
              </a:spcBef>
              <a:buNone/>
              <a:defRPr sz="1428"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93713" y="4488499"/>
            <a:ext cx="4248092" cy="219733"/>
          </a:xfrm>
          <a:noFill/>
        </p:spPr>
        <p:txBody>
          <a:bodyPr wrap="square" lIns="0" tIns="0" rIns="0" bIns="0">
            <a:spAutoFit/>
          </a:bodyPr>
          <a:lstStyle>
            <a:lvl1pPr marL="0" indent="0">
              <a:spcBef>
                <a:spcPts val="0"/>
              </a:spcBef>
              <a:buNone/>
              <a:defRPr sz="1428" b="0" i="0" spc="0" baseline="0">
                <a:solidFill>
                  <a:schemeClr val="bg1"/>
                </a:solidFill>
                <a:latin typeface="Segoe UI" panose="020B0502040204020203" pitchFamily="34" charset="0"/>
                <a:cs typeface="Segoe UI" panose="020B0502040204020203" pitchFamily="34" charset="0"/>
              </a:defRPr>
            </a:lvl1pPr>
          </a:lstStyle>
          <a:p>
            <a:pPr lvl="0"/>
            <a:r>
              <a:rPr lang="en-US"/>
              <a:t>Speaker title</a:t>
            </a:r>
          </a:p>
        </p:txBody>
      </p:sp>
      <p:pic>
        <p:nvPicPr>
          <p:cNvPr id="12" name="MS logo gray - EMF" descr="Microsoft logo, gray text version">
            <a:extLst>
              <a:ext uri="{FF2B5EF4-FFF2-40B4-BE49-F238E27FC236}">
                <a16:creationId xmlns:a16="http://schemas.microsoft.com/office/drawing/2014/main" id="{9AA26572-E553-FD41-AD34-3DB5E0CEFDA5}"/>
              </a:ext>
            </a:extLst>
          </p:cNvPr>
          <p:cNvPicPr>
            <a:picLocks noChangeAspect="1"/>
          </p:cNvPicPr>
          <p:nvPr userDrawn="1"/>
        </p:nvPicPr>
        <p:blipFill>
          <a:blip r:embed="rId4"/>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344914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Illustration 3 - AI">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bg1"/>
                </a:solidFill>
              </a:defRPr>
            </a:lvl1pPr>
          </a:lstStyle>
          <a:p>
            <a:r>
              <a:rPr lang="en-US"/>
              <a:t>Event name or presentation title </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825896" y="384884"/>
            <a:ext cx="6225640" cy="62247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93713" y="6209952"/>
            <a:ext cx="4248092" cy="219733"/>
          </a:xfrm>
          <a:noFill/>
        </p:spPr>
        <p:txBody>
          <a:bodyPr wrap="square" lIns="0" tIns="0" rIns="0" bIns="0">
            <a:spAutoFit/>
          </a:bodyPr>
          <a:lstStyle>
            <a:lvl1pPr marL="0" indent="0">
              <a:spcBef>
                <a:spcPts val="0"/>
              </a:spcBef>
              <a:buNone/>
              <a:defRPr sz="1428"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93713" y="4488499"/>
            <a:ext cx="4248092" cy="219733"/>
          </a:xfrm>
          <a:noFill/>
        </p:spPr>
        <p:txBody>
          <a:bodyPr wrap="square" lIns="0" tIns="0" rIns="0" bIns="0">
            <a:spAutoFit/>
          </a:bodyPr>
          <a:lstStyle>
            <a:lvl1pPr marL="0" indent="0">
              <a:spcBef>
                <a:spcPts val="0"/>
              </a:spcBef>
              <a:buNone/>
              <a:defRPr sz="1428" b="0" i="0" spc="0" baseline="0">
                <a:solidFill>
                  <a:schemeClr val="bg1"/>
                </a:solidFill>
                <a:latin typeface="Segoe UI" panose="020B0502040204020203" pitchFamily="34" charset="0"/>
                <a:cs typeface="Segoe UI" panose="020B0502040204020203" pitchFamily="34" charset="0"/>
              </a:defRPr>
            </a:lvl1pPr>
          </a:lstStyle>
          <a:p>
            <a:pPr lvl="0"/>
            <a:r>
              <a:rPr lang="en-US"/>
              <a:t>Speaker title</a:t>
            </a:r>
          </a:p>
        </p:txBody>
      </p:sp>
      <p:pic>
        <p:nvPicPr>
          <p:cNvPr id="12" name="MS logo gray - EMF" descr="Microsoft logo, gray text version">
            <a:extLst>
              <a:ext uri="{FF2B5EF4-FFF2-40B4-BE49-F238E27FC236}">
                <a16:creationId xmlns:a16="http://schemas.microsoft.com/office/drawing/2014/main" id="{9AA26572-E553-FD41-AD34-3DB5E0CEFDA5}"/>
              </a:ext>
            </a:extLst>
          </p:cNvPr>
          <p:cNvPicPr>
            <a:picLocks noChangeAspect="1"/>
          </p:cNvPicPr>
          <p:nvPr userDrawn="1"/>
        </p:nvPicPr>
        <p:blipFill>
          <a:blip r:embed="rId4"/>
          <a:stretch>
            <a:fillRect/>
          </a:stretch>
        </p:blipFill>
        <p:spPr bwMode="black">
          <a:xfrm>
            <a:off x="595914" y="597450"/>
            <a:ext cx="1393840" cy="298433"/>
          </a:xfrm>
          <a:prstGeom prst="rect">
            <a:avLst/>
          </a:prstGeom>
        </p:spPr>
      </p:pic>
      <p:sp>
        <p:nvSpPr>
          <p:cNvPr id="9" name="Text Placeholder 4">
            <a:extLst>
              <a:ext uri="{FF2B5EF4-FFF2-40B4-BE49-F238E27FC236}">
                <a16:creationId xmlns:a16="http://schemas.microsoft.com/office/drawing/2014/main" id="{FCE3C7CB-A2A2-874B-B542-12F312F060C5}"/>
              </a:ext>
            </a:extLst>
          </p:cNvPr>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b="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219388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Photo 1">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b="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6" name="Text Placeholder 4">
            <a:extLst>
              <a:ext uri="{FF2B5EF4-FFF2-40B4-BE49-F238E27FC236}">
                <a16:creationId xmlns:a16="http://schemas.microsoft.com/office/drawing/2014/main" id="{9268A76B-D6EC-B44F-BC31-5E7F28C2E8BA}"/>
              </a:ext>
            </a:extLst>
          </p:cNvPr>
          <p:cNvSpPr>
            <a:spLocks noGrp="1"/>
          </p:cNvSpPr>
          <p:nvPr>
            <p:ph type="body" sz="quarter" idx="13" hasCustomPrompt="1"/>
          </p:nvPr>
        </p:nvSpPr>
        <p:spPr>
          <a:xfrm>
            <a:off x="593713" y="6209952"/>
            <a:ext cx="4248092" cy="219733"/>
          </a:xfrm>
          <a:noFill/>
        </p:spPr>
        <p:txBody>
          <a:bodyPr wrap="square" lIns="0" tIns="0" rIns="0" bIns="0">
            <a:spAutoFit/>
          </a:bodyPr>
          <a:lstStyle>
            <a:lvl1pPr marL="0" indent="0">
              <a:spcBef>
                <a:spcPts val="0"/>
              </a:spcBef>
              <a:buNone/>
              <a:defRPr sz="1428"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9" name="Text Placeholder 4">
            <a:extLst>
              <a:ext uri="{FF2B5EF4-FFF2-40B4-BE49-F238E27FC236}">
                <a16:creationId xmlns:a16="http://schemas.microsoft.com/office/drawing/2014/main" id="{EAEEADB6-C91C-1B42-A288-D831C6C04A43}"/>
              </a:ext>
            </a:extLst>
          </p:cNvPr>
          <p:cNvSpPr>
            <a:spLocks noGrp="1"/>
          </p:cNvSpPr>
          <p:nvPr>
            <p:ph type="body" sz="quarter" idx="14" hasCustomPrompt="1"/>
          </p:nvPr>
        </p:nvSpPr>
        <p:spPr>
          <a:xfrm>
            <a:off x="593713" y="4488499"/>
            <a:ext cx="4248092" cy="219733"/>
          </a:xfrm>
          <a:noFill/>
        </p:spPr>
        <p:txBody>
          <a:bodyPr wrap="square" lIns="0" tIns="0" rIns="0" bIns="0">
            <a:spAutoFit/>
          </a:bodyPr>
          <a:lstStyle>
            <a:lvl1pPr marL="0" indent="0">
              <a:spcBef>
                <a:spcPts val="0"/>
              </a:spcBef>
              <a:buNone/>
              <a:defRPr sz="1428"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10" name="Picture 9" descr="A person standing in front of a computer&#10;&#10;Description automatically generated">
            <a:extLst>
              <a:ext uri="{FF2B5EF4-FFF2-40B4-BE49-F238E27FC236}">
                <a16:creationId xmlns:a16="http://schemas.microsoft.com/office/drawing/2014/main" id="{4C996DE1-F283-6846-A857-1D01B7E5909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5450674" y="0"/>
            <a:ext cx="6985801" cy="6994525"/>
          </a:xfrm>
          <a:prstGeom prst="rect">
            <a:avLst/>
          </a:prstGeom>
        </p:spPr>
      </p:pic>
    </p:spTree>
    <p:extLst>
      <p:ext uri="{BB962C8B-B14F-4D97-AF65-F5344CB8AC3E}">
        <p14:creationId xmlns:p14="http://schemas.microsoft.com/office/powerpoint/2010/main" val="3952055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b="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6" name="Text Placeholder 4">
            <a:extLst>
              <a:ext uri="{FF2B5EF4-FFF2-40B4-BE49-F238E27FC236}">
                <a16:creationId xmlns:a16="http://schemas.microsoft.com/office/drawing/2014/main" id="{9268A76B-D6EC-B44F-BC31-5E7F28C2E8BA}"/>
              </a:ext>
            </a:extLst>
          </p:cNvPr>
          <p:cNvSpPr>
            <a:spLocks noGrp="1"/>
          </p:cNvSpPr>
          <p:nvPr>
            <p:ph type="body" sz="quarter" idx="13" hasCustomPrompt="1"/>
          </p:nvPr>
        </p:nvSpPr>
        <p:spPr>
          <a:xfrm>
            <a:off x="593713" y="6209952"/>
            <a:ext cx="4248092" cy="219733"/>
          </a:xfrm>
          <a:noFill/>
        </p:spPr>
        <p:txBody>
          <a:bodyPr wrap="square" lIns="0" tIns="0" rIns="0" bIns="0">
            <a:spAutoFit/>
          </a:bodyPr>
          <a:lstStyle>
            <a:lvl1pPr marL="0" indent="0">
              <a:spcBef>
                <a:spcPts val="0"/>
              </a:spcBef>
              <a:buNone/>
              <a:defRPr sz="1428"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9" name="Text Placeholder 4">
            <a:extLst>
              <a:ext uri="{FF2B5EF4-FFF2-40B4-BE49-F238E27FC236}">
                <a16:creationId xmlns:a16="http://schemas.microsoft.com/office/drawing/2014/main" id="{EAEEADB6-C91C-1B42-A288-D831C6C04A43}"/>
              </a:ext>
            </a:extLst>
          </p:cNvPr>
          <p:cNvSpPr>
            <a:spLocks noGrp="1"/>
          </p:cNvSpPr>
          <p:nvPr>
            <p:ph type="body" sz="quarter" idx="14" hasCustomPrompt="1"/>
          </p:nvPr>
        </p:nvSpPr>
        <p:spPr>
          <a:xfrm>
            <a:off x="593713" y="4488499"/>
            <a:ext cx="4248092" cy="219733"/>
          </a:xfrm>
          <a:noFill/>
        </p:spPr>
        <p:txBody>
          <a:bodyPr wrap="square" lIns="0" tIns="0" rIns="0" bIns="0">
            <a:spAutoFit/>
          </a:bodyPr>
          <a:lstStyle>
            <a:lvl1pPr marL="0" indent="0">
              <a:spcBef>
                <a:spcPts val="0"/>
              </a:spcBef>
              <a:buNone/>
              <a:defRPr sz="1428"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8" name="Picture 7" descr="A person sitting at a desk with a computer&#10;&#10;Description automatically generated">
            <a:extLst>
              <a:ext uri="{FF2B5EF4-FFF2-40B4-BE49-F238E27FC236}">
                <a16:creationId xmlns:a16="http://schemas.microsoft.com/office/drawing/2014/main" id="{E73FD21C-8CE5-B74A-8ADC-55BE16BB3C1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485029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 Photo 3">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b="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6" name="Text Placeholder 4">
            <a:extLst>
              <a:ext uri="{FF2B5EF4-FFF2-40B4-BE49-F238E27FC236}">
                <a16:creationId xmlns:a16="http://schemas.microsoft.com/office/drawing/2014/main" id="{9268A76B-D6EC-B44F-BC31-5E7F28C2E8BA}"/>
              </a:ext>
            </a:extLst>
          </p:cNvPr>
          <p:cNvSpPr>
            <a:spLocks noGrp="1"/>
          </p:cNvSpPr>
          <p:nvPr>
            <p:ph type="body" sz="quarter" idx="13" hasCustomPrompt="1"/>
          </p:nvPr>
        </p:nvSpPr>
        <p:spPr>
          <a:xfrm>
            <a:off x="593713" y="6209952"/>
            <a:ext cx="4248092" cy="219733"/>
          </a:xfrm>
          <a:noFill/>
        </p:spPr>
        <p:txBody>
          <a:bodyPr wrap="square" lIns="0" tIns="0" rIns="0" bIns="0">
            <a:spAutoFit/>
          </a:bodyPr>
          <a:lstStyle>
            <a:lvl1pPr marL="0" indent="0">
              <a:spcBef>
                <a:spcPts val="0"/>
              </a:spcBef>
              <a:buNone/>
              <a:defRPr sz="1428"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9" name="Text Placeholder 4">
            <a:extLst>
              <a:ext uri="{FF2B5EF4-FFF2-40B4-BE49-F238E27FC236}">
                <a16:creationId xmlns:a16="http://schemas.microsoft.com/office/drawing/2014/main" id="{EAEEADB6-C91C-1B42-A288-D831C6C04A43}"/>
              </a:ext>
            </a:extLst>
          </p:cNvPr>
          <p:cNvSpPr>
            <a:spLocks noGrp="1"/>
          </p:cNvSpPr>
          <p:nvPr>
            <p:ph type="body" sz="quarter" idx="14" hasCustomPrompt="1"/>
          </p:nvPr>
        </p:nvSpPr>
        <p:spPr>
          <a:xfrm>
            <a:off x="593713" y="4488499"/>
            <a:ext cx="4248092" cy="219733"/>
          </a:xfrm>
          <a:noFill/>
        </p:spPr>
        <p:txBody>
          <a:bodyPr wrap="square" lIns="0" tIns="0" rIns="0" bIns="0">
            <a:spAutoFit/>
          </a:bodyPr>
          <a:lstStyle>
            <a:lvl1pPr marL="0" indent="0">
              <a:spcBef>
                <a:spcPts val="0"/>
              </a:spcBef>
              <a:buNone/>
              <a:defRPr sz="1428"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4" name="Picture 3" descr="A picture containing standing, woman, court, ball&#10;&#10;Description automatically generated">
            <a:extLst>
              <a:ext uri="{FF2B5EF4-FFF2-40B4-BE49-F238E27FC236}">
                <a16:creationId xmlns:a16="http://schemas.microsoft.com/office/drawing/2014/main" id="{7961BAEF-2367-CD44-B756-E6F3C8D3BCF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5438389" y="0"/>
            <a:ext cx="6998086" cy="6994525"/>
          </a:xfrm>
          <a:prstGeom prst="rect">
            <a:avLst/>
          </a:prstGeom>
        </p:spPr>
      </p:pic>
    </p:spTree>
    <p:extLst>
      <p:ext uri="{BB962C8B-B14F-4D97-AF65-F5344CB8AC3E}">
        <p14:creationId xmlns:p14="http://schemas.microsoft.com/office/powerpoint/2010/main" val="1908858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Intro Slide +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600059" y="1972814"/>
            <a:ext cx="3547053" cy="1130053"/>
          </a:xfrm>
        </p:spPr>
        <p:txBody>
          <a:bodyPr/>
          <a:lstStyle/>
          <a:p>
            <a:r>
              <a:rPr lang="en-US"/>
              <a:t>Agenda or intro slide title here</a:t>
            </a:r>
          </a:p>
        </p:txBody>
      </p:sp>
      <p:sp>
        <p:nvSpPr>
          <p:cNvPr id="3" name="Text Placeholder 3">
            <a:extLst>
              <a:ext uri="{FF2B5EF4-FFF2-40B4-BE49-F238E27FC236}">
                <a16:creationId xmlns:a16="http://schemas.microsoft.com/office/drawing/2014/main" id="{77031A28-74B8-E540-B0DA-49510EB9CEA3}"/>
              </a:ext>
            </a:extLst>
          </p:cNvPr>
          <p:cNvSpPr>
            <a:spLocks noGrp="1"/>
          </p:cNvSpPr>
          <p:nvPr>
            <p:ph type="body" sz="quarter" idx="10" hasCustomPrompt="1"/>
          </p:nvPr>
        </p:nvSpPr>
        <p:spPr>
          <a:xfrm>
            <a:off x="5405332" y="2057881"/>
            <a:ext cx="6431084" cy="251123"/>
          </a:xfrm>
        </p:spPr>
        <p:txBody>
          <a:bodyPr wrap="square">
            <a:spAutoFit/>
          </a:bodyPr>
          <a:lstStyle>
            <a:lvl1pPr marL="291436" indent="-291436">
              <a:spcBef>
                <a:spcPts val="1248"/>
              </a:spcBef>
              <a:buClr>
                <a:schemeClr val="tx1"/>
              </a:buClr>
              <a:buFont typeface="Arial" panose="020B0604020202020204" pitchFamily="34" charset="0"/>
              <a:buChar char="•"/>
              <a:defRPr sz="1632"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1224" b="0"/>
            </a:lvl2pPr>
            <a:lvl3pPr marL="459822" indent="0">
              <a:buFont typeface="Wingdings" panose="05000000000000000000" pitchFamily="2" charset="2"/>
              <a:buNone/>
              <a:tabLst/>
              <a:defRPr sz="1224" b="0"/>
            </a:lvl3pPr>
            <a:lvl4pPr marL="665446" indent="0">
              <a:buFont typeface="Wingdings" panose="05000000000000000000" pitchFamily="2" charset="2"/>
              <a:buNone/>
              <a:defRPr sz="1224" b="0"/>
            </a:lvl4pPr>
            <a:lvl5pPr marL="871071" indent="0">
              <a:buFont typeface="Wingdings" panose="05000000000000000000" pitchFamily="2" charset="2"/>
              <a:buNone/>
              <a:tabLst/>
              <a:defRPr sz="1224" b="0"/>
            </a:lvl5pPr>
          </a:lstStyle>
          <a:p>
            <a:pPr lvl="0"/>
            <a:r>
              <a:rPr lang="en-US"/>
              <a:t>Bulleted list</a:t>
            </a:r>
          </a:p>
        </p:txBody>
      </p:sp>
      <p:pic>
        <p:nvPicPr>
          <p:cNvPr id="8" name="MS logo gray - EMF" descr="Microsoft logo, gray text version">
            <a:extLst>
              <a:ext uri="{FF2B5EF4-FFF2-40B4-BE49-F238E27FC236}">
                <a16:creationId xmlns:a16="http://schemas.microsoft.com/office/drawing/2014/main" id="{EDDA5CE4-9881-0049-AAB5-88058487B9A9}"/>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3842613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68">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Intro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600059" y="1972814"/>
            <a:ext cx="4508936" cy="565027"/>
          </a:xfrm>
        </p:spPr>
        <p:txBody>
          <a:bodyPr/>
          <a:lstStyle/>
          <a:p>
            <a:r>
              <a:rPr lang="en-US"/>
              <a:t>Agenda or intro slide</a:t>
            </a:r>
          </a:p>
        </p:txBody>
      </p:sp>
      <p:sp>
        <p:nvSpPr>
          <p:cNvPr id="3" name="Text Placeholder 3">
            <a:extLst>
              <a:ext uri="{FF2B5EF4-FFF2-40B4-BE49-F238E27FC236}">
                <a16:creationId xmlns:a16="http://schemas.microsoft.com/office/drawing/2014/main" id="{77031A28-74B8-E540-B0DA-49510EB9CEA3}"/>
              </a:ext>
            </a:extLst>
          </p:cNvPr>
          <p:cNvSpPr>
            <a:spLocks noGrp="1"/>
          </p:cNvSpPr>
          <p:nvPr>
            <p:ph type="body" sz="quarter" idx="10" hasCustomPrompt="1"/>
          </p:nvPr>
        </p:nvSpPr>
        <p:spPr>
          <a:xfrm>
            <a:off x="6367218" y="2004205"/>
            <a:ext cx="5474963" cy="251123"/>
          </a:xfrm>
        </p:spPr>
        <p:txBody>
          <a:bodyPr wrap="square">
            <a:spAutoFit/>
          </a:bodyPr>
          <a:lstStyle>
            <a:lvl1pPr marL="291436" indent="-291436">
              <a:spcBef>
                <a:spcPts val="1248"/>
              </a:spcBef>
              <a:buClr>
                <a:schemeClr val="tx1"/>
              </a:buClr>
              <a:buFont typeface="Arial" panose="020B0604020202020204" pitchFamily="34" charset="0"/>
              <a:buChar char="•"/>
              <a:defRPr sz="1632"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1224" b="0"/>
            </a:lvl2pPr>
            <a:lvl3pPr marL="459822" indent="0">
              <a:buFont typeface="Wingdings" panose="05000000000000000000" pitchFamily="2" charset="2"/>
              <a:buNone/>
              <a:tabLst/>
              <a:defRPr sz="1224" b="0"/>
            </a:lvl3pPr>
            <a:lvl4pPr marL="665446" indent="0">
              <a:buFont typeface="Wingdings" panose="05000000000000000000" pitchFamily="2" charset="2"/>
              <a:buNone/>
              <a:defRPr sz="1224" b="0"/>
            </a:lvl4pPr>
            <a:lvl5pPr marL="871071" indent="0">
              <a:buFont typeface="Wingdings" panose="05000000000000000000" pitchFamily="2" charset="2"/>
              <a:buNone/>
              <a:tabLst/>
              <a:defRPr sz="1224" b="0"/>
            </a:lvl5pPr>
          </a:lstStyle>
          <a:p>
            <a:pPr lvl="0"/>
            <a:r>
              <a:rPr lang="en-US"/>
              <a:t>Bulleted list</a:t>
            </a:r>
          </a:p>
        </p:txBody>
      </p:sp>
    </p:spTree>
    <p:extLst>
      <p:ext uri="{BB962C8B-B14F-4D97-AF65-F5344CB8AC3E}">
        <p14:creationId xmlns:p14="http://schemas.microsoft.com/office/powerpoint/2010/main" val="25128076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68">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30999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831230FC-CB4F-1744-B782-F72385FED85B}"/>
              </a:ext>
            </a:extLst>
          </p:cNvPr>
          <p:cNvSpPr>
            <a:spLocks noGrp="1"/>
          </p:cNvSpPr>
          <p:nvPr>
            <p:ph type="body" sz="quarter" idx="12" hasCustomPrompt="1"/>
          </p:nvPr>
        </p:nvSpPr>
        <p:spPr>
          <a:xfrm>
            <a:off x="596951" y="1219388"/>
            <a:ext cx="11239464"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solidFill>
                  <a:schemeClr val="accent1"/>
                </a:solidFill>
                <a:latin typeface="+mn-lt"/>
              </a:defRPr>
            </a:lvl1pPr>
          </a:lstStyle>
          <a:p>
            <a:pPr lvl="0"/>
            <a:r>
              <a:rPr lang="en-US" err="1"/>
              <a:t>Subheader</a:t>
            </a:r>
            <a:endParaRPr lang="en-US"/>
          </a:p>
        </p:txBody>
      </p:sp>
    </p:spTree>
    <p:extLst>
      <p:ext uri="{BB962C8B-B14F-4D97-AF65-F5344CB8AC3E}">
        <p14:creationId xmlns:p14="http://schemas.microsoft.com/office/powerpoint/2010/main" val="23168881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Networkin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86386" y="1192213"/>
            <a:ext cx="5631839" cy="2598607"/>
          </a:xfrm>
          <a:noFill/>
        </p:spPr>
        <p:txBody>
          <a:bodyPr lIns="0" tIns="0" rIns="0" bIns="0" anchor="b" anchorCtr="0"/>
          <a:lstStyle>
            <a:lvl1pPr>
              <a:defRPr sz="4800" strike="noStrike" spc="-50" baseline="0">
                <a:solidFill>
                  <a:srgbClr val="000000"/>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86386" y="3928043"/>
            <a:ext cx="5631839" cy="661420"/>
          </a:xfrm>
          <a:prstGeom prst="rect">
            <a:avLst/>
          </a:prstGeom>
          <a:ln>
            <a:noFill/>
          </a:ln>
        </p:spPr>
        <p:txBody>
          <a:bodyPr tIns="0" rIns="0" bIns="0"/>
          <a:lstStyle>
            <a:lvl1pPr>
              <a:defRPr sz="1600">
                <a:solidFill>
                  <a:schemeClr val="tx1"/>
                </a:solidFill>
                <a:latin typeface="Segoe UI Semilight" panose="020B0402040204020203" pitchFamily="34" charset="0"/>
                <a:cs typeface="Segoe UI Semilight" panose="020B0402040204020203" pitchFamily="34"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74162" y="4866986"/>
            <a:ext cx="1600200" cy="215444"/>
          </a:xfrm>
          <a:prstGeom prst="rect">
            <a:avLst/>
          </a:prstGeom>
          <a:noFill/>
          <a:ln>
            <a:noFill/>
          </a:ln>
        </p:spPr>
        <p:txBody>
          <a:bodyPr wrap="square" lIns="0" tIns="0" rIns="0" bIns="0" rtlCol="0">
            <a:spAutoFit/>
          </a:bodyPr>
          <a:lstStyle/>
          <a:p>
            <a:pPr algn="l"/>
            <a:r>
              <a:rPr lang="en-US" sz="1400" b="1" i="0" spc="0">
                <a:solidFill>
                  <a:srgbClr val="000000"/>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74162" y="5136723"/>
            <a:ext cx="1586996" cy="246221"/>
          </a:xfrm>
          <a:prstGeom prst="rect">
            <a:avLst/>
          </a:prstGeom>
          <a:ln>
            <a:noFill/>
          </a:ln>
        </p:spPr>
        <p:txBody>
          <a:bodyPr tIns="0" rIns="0" bIns="0"/>
          <a:lstStyle>
            <a:lvl1pPr>
              <a:defRPr sz="1600">
                <a:solidFill>
                  <a:schemeClr val="tx1"/>
                </a:solidFill>
                <a:latin typeface="Segoe UI Semilight" panose="020B0402040204020203" pitchFamily="34" charset="0"/>
                <a:cs typeface="Segoe UI Semilight" panose="020B0402040204020203" pitchFamily="34"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51686" y="4866986"/>
            <a:ext cx="1600200" cy="215444"/>
          </a:xfrm>
          <a:prstGeom prst="rect">
            <a:avLst/>
          </a:prstGeom>
          <a:noFill/>
          <a:ln>
            <a:noFill/>
          </a:ln>
        </p:spPr>
        <p:txBody>
          <a:bodyPr wrap="square" lIns="0" tIns="0" rIns="0" bIns="0" rtlCol="0">
            <a:spAutoFit/>
          </a:bodyPr>
          <a:lstStyle/>
          <a:p>
            <a:pPr algn="l"/>
            <a:r>
              <a:rPr lang="en-US" sz="1400" b="1" i="0" spc="0">
                <a:solidFill>
                  <a:srgbClr val="000000"/>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437398" y="5136724"/>
            <a:ext cx="2514600" cy="246221"/>
          </a:xfrm>
          <a:prstGeom prst="rect">
            <a:avLst/>
          </a:prstGeom>
          <a:ln>
            <a:noFill/>
          </a:ln>
        </p:spPr>
        <p:txBody>
          <a:bodyPr tIns="0" rIns="0" bIns="0"/>
          <a:lstStyle>
            <a:lvl1pPr>
              <a:defRPr sz="1600">
                <a:solidFill>
                  <a:schemeClr val="tx1"/>
                </a:solidFill>
                <a:latin typeface="Segoe UI Semilight" panose="020B0402040204020203" pitchFamily="34" charset="0"/>
                <a:cs typeface="Segoe UI Semilight" panose="020B0402040204020203" pitchFamily="34"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Team member’s names</a:t>
            </a:r>
          </a:p>
        </p:txBody>
      </p:sp>
      <p:pic>
        <p:nvPicPr>
          <p:cNvPr id="16" name="Picture 15">
            <a:extLst>
              <a:ext uri="{FF2B5EF4-FFF2-40B4-BE49-F238E27FC236}">
                <a16:creationId xmlns:a16="http://schemas.microsoft.com/office/drawing/2014/main" id="{57BCE76C-26A2-A848-B725-53B5ABC485F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7189" y="179916"/>
            <a:ext cx="1804505" cy="810339"/>
          </a:xfrm>
          <a:prstGeom prst="rect">
            <a:avLst/>
          </a:prstGeom>
        </p:spPr>
      </p:pic>
      <p:sp>
        <p:nvSpPr>
          <p:cNvPr id="17" name="TextBox 16">
            <a:extLst>
              <a:ext uri="{FF2B5EF4-FFF2-40B4-BE49-F238E27FC236}">
                <a16:creationId xmlns:a16="http://schemas.microsoft.com/office/drawing/2014/main" id="{092CC701-C746-E846-BB4A-A9E18A063DF6}"/>
              </a:ext>
            </a:extLst>
          </p:cNvPr>
          <p:cNvSpPr txBox="1"/>
          <p:nvPr userDrawn="1"/>
        </p:nvSpPr>
        <p:spPr>
          <a:xfrm>
            <a:off x="4374509" y="471143"/>
            <a:ext cx="1507178" cy="249299"/>
          </a:xfrm>
          <a:prstGeom prst="rect">
            <a:avLst/>
          </a:prstGeom>
          <a:noFill/>
        </p:spPr>
        <p:txBody>
          <a:bodyPr wrap="square" lIns="0" tIns="0" rIns="0" bIns="0" rtlCol="0">
            <a:spAutoFit/>
          </a:bodyPr>
          <a:lstStyle/>
          <a:p>
            <a:pPr algn="r">
              <a:lnSpc>
                <a:spcPct val="90000"/>
              </a:lnSpc>
              <a:spcAft>
                <a:spcPts val="600"/>
              </a:spcAft>
            </a:pPr>
            <a:r>
              <a:rPr lang="en-US" sz="1800" b="1" i="0">
                <a:solidFill>
                  <a:srgbClr val="0078D4"/>
                </a:solidFill>
                <a:latin typeface="Segoe UI Semibold" panose="020B0502040204020203" pitchFamily="34" charset="0"/>
                <a:cs typeface="Segoe UI Semibold" panose="020B0502040204020203" pitchFamily="34" charset="0"/>
              </a:rPr>
              <a:t>Azure </a:t>
            </a:r>
            <a:r>
              <a:rPr lang="en-US" sz="1800"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
        <p:nvSpPr>
          <p:cNvPr id="2" name="Rectangle 1">
            <a:extLst>
              <a:ext uri="{FF2B5EF4-FFF2-40B4-BE49-F238E27FC236}">
                <a16:creationId xmlns:a16="http://schemas.microsoft.com/office/drawing/2014/main" id="{132190DE-0F33-224E-B516-D9776F144201}"/>
              </a:ext>
            </a:extLst>
          </p:cNvPr>
          <p:cNvSpPr/>
          <p:nvPr userDrawn="1"/>
        </p:nvSpPr>
        <p:spPr bwMode="auto">
          <a:xfrm>
            <a:off x="6354763" y="1"/>
            <a:ext cx="6081712" cy="69945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1087ACB6-FF83-1141-87B7-4BDC98C20A83}"/>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07955" y="824165"/>
            <a:ext cx="5336004" cy="5336004"/>
          </a:xfrm>
          <a:prstGeom prst="rect">
            <a:avLst/>
          </a:prstGeom>
        </p:spPr>
      </p:pic>
    </p:spTree>
    <p:extLst>
      <p:ext uri="{BB962C8B-B14F-4D97-AF65-F5344CB8AC3E}">
        <p14:creationId xmlns:p14="http://schemas.microsoft.com/office/powerpoint/2010/main" val="13303683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abe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1016299"/>
            <a:ext cx="11239464" cy="565027"/>
          </a:xfrm>
        </p:spPr>
        <p:txBody>
          <a:bodyPr/>
          <a:lstStyle/>
          <a:p>
            <a:r>
              <a:rPr lang="en-US"/>
              <a:t>Click to edit Master title style</a:t>
            </a:r>
          </a:p>
        </p:txBody>
      </p:sp>
      <p:sp>
        <p:nvSpPr>
          <p:cNvPr id="3" name="Text Placeholder 4">
            <a:extLst>
              <a:ext uri="{FF2B5EF4-FFF2-40B4-BE49-F238E27FC236}">
                <a16:creationId xmlns:a16="http://schemas.microsoft.com/office/drawing/2014/main" id="{831230FC-CB4F-1744-B782-F72385FED85B}"/>
              </a:ext>
            </a:extLst>
          </p:cNvPr>
          <p:cNvSpPr>
            <a:spLocks noGrp="1"/>
          </p:cNvSpPr>
          <p:nvPr>
            <p:ph type="body" sz="quarter" idx="12" hasCustomPrompt="1"/>
          </p:nvPr>
        </p:nvSpPr>
        <p:spPr>
          <a:xfrm>
            <a:off x="596951" y="541654"/>
            <a:ext cx="11239464"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solidFill>
                  <a:schemeClr val="accent1"/>
                </a:solidFill>
                <a:latin typeface="+mn-lt"/>
              </a:defRPr>
            </a:lvl1pPr>
          </a:lstStyle>
          <a:p>
            <a:pPr lvl="0"/>
            <a:r>
              <a:rPr lang="en-US"/>
              <a:t>Label or Section</a:t>
            </a:r>
          </a:p>
        </p:txBody>
      </p:sp>
    </p:spTree>
    <p:extLst>
      <p:ext uri="{BB962C8B-B14F-4D97-AF65-F5344CB8AC3E}">
        <p14:creationId xmlns:p14="http://schemas.microsoft.com/office/powerpoint/2010/main" val="34789003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Only">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73339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74792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77537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53048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7" name="Text Placeholder 3">
            <a:extLst>
              <a:ext uri="{FF2B5EF4-FFF2-40B4-BE49-F238E27FC236}">
                <a16:creationId xmlns:a16="http://schemas.microsoft.com/office/drawing/2014/main" id="{A3011755-010C-EE44-9736-7487123AB28C}"/>
              </a:ext>
            </a:extLst>
          </p:cNvPr>
          <p:cNvSpPr>
            <a:spLocks noGrp="1"/>
          </p:cNvSpPr>
          <p:nvPr>
            <p:ph type="body" sz="quarter" idx="10"/>
          </p:nvPr>
        </p:nvSpPr>
        <p:spPr>
          <a:xfrm>
            <a:off x="608258" y="2005586"/>
            <a:ext cx="5474964"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08B9B1DD-2183-0444-AE1A-BE769598D73F}"/>
              </a:ext>
            </a:extLst>
          </p:cNvPr>
          <p:cNvSpPr>
            <a:spLocks noGrp="1"/>
          </p:cNvSpPr>
          <p:nvPr>
            <p:ph type="body" sz="quarter" idx="12"/>
          </p:nvPr>
        </p:nvSpPr>
        <p:spPr>
          <a:xfrm>
            <a:off x="6379560" y="2005586"/>
            <a:ext cx="547482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6221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ree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E4811BCD-E53B-DB4D-9449-3A1644EE76D6}"/>
              </a:ext>
            </a:extLst>
          </p:cNvPr>
          <p:cNvSpPr>
            <a:spLocks noGrp="1"/>
          </p:cNvSpPr>
          <p:nvPr>
            <p:ph type="body" sz="quarter" idx="10"/>
          </p:nvPr>
        </p:nvSpPr>
        <p:spPr>
          <a:xfrm>
            <a:off x="600773" y="1999048"/>
            <a:ext cx="3546339" cy="2084319"/>
          </a:xfrm>
        </p:spPr>
        <p:txBody>
          <a:bodyPr/>
          <a:lstStyle>
            <a:lvl1pPr marL="0" indent="0">
              <a:buNone/>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206F89DE-7053-6B4E-AE03-0CEBD6A45249}"/>
              </a:ext>
            </a:extLst>
          </p:cNvPr>
          <p:cNvSpPr>
            <a:spLocks noGrp="1"/>
          </p:cNvSpPr>
          <p:nvPr>
            <p:ph type="body" sz="quarter" idx="11"/>
          </p:nvPr>
        </p:nvSpPr>
        <p:spPr>
          <a:xfrm>
            <a:off x="4448308" y="1999048"/>
            <a:ext cx="3546339" cy="2084319"/>
          </a:xfrm>
        </p:spPr>
        <p:txBody>
          <a:bodyPr/>
          <a:lstStyle>
            <a:lvl1pPr marL="0" indent="0">
              <a:buNone/>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BF058793-6FAF-3C4D-86C4-2DBC3317A03B}"/>
              </a:ext>
            </a:extLst>
          </p:cNvPr>
          <p:cNvSpPr>
            <a:spLocks noGrp="1"/>
          </p:cNvSpPr>
          <p:nvPr>
            <p:ph type="body" sz="quarter" idx="12"/>
          </p:nvPr>
        </p:nvSpPr>
        <p:spPr>
          <a:xfrm>
            <a:off x="8295842" y="1999048"/>
            <a:ext cx="3546339" cy="2084319"/>
          </a:xfrm>
        </p:spPr>
        <p:txBody>
          <a:bodyPr/>
          <a:lstStyle>
            <a:lvl1pPr marL="0" indent="0">
              <a:buNone/>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66854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our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E4811BCD-E53B-DB4D-9449-3A1644EE76D6}"/>
              </a:ext>
            </a:extLst>
          </p:cNvPr>
          <p:cNvSpPr>
            <a:spLocks noGrp="1"/>
          </p:cNvSpPr>
          <p:nvPr>
            <p:ph type="body" sz="quarter" idx="10"/>
          </p:nvPr>
        </p:nvSpPr>
        <p:spPr>
          <a:xfrm>
            <a:off x="600774" y="2007764"/>
            <a:ext cx="2584455" cy="2523832"/>
          </a:xfrm>
        </p:spPr>
        <p:txBody>
          <a:bodyPr/>
          <a:lstStyle>
            <a:lvl1pPr marL="0" indent="0">
              <a:buNone/>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206F89DE-7053-6B4E-AE03-0CEBD6A45249}"/>
              </a:ext>
            </a:extLst>
          </p:cNvPr>
          <p:cNvSpPr>
            <a:spLocks noGrp="1"/>
          </p:cNvSpPr>
          <p:nvPr>
            <p:ph type="body" sz="quarter" idx="11"/>
          </p:nvPr>
        </p:nvSpPr>
        <p:spPr>
          <a:xfrm>
            <a:off x="3481566" y="2007764"/>
            <a:ext cx="2589313" cy="2523832"/>
          </a:xfrm>
        </p:spPr>
        <p:txBody>
          <a:bodyPr/>
          <a:lstStyle>
            <a:lvl1pPr marL="0" indent="0">
              <a:buNone/>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BF058793-6FAF-3C4D-86C4-2DBC3317A03B}"/>
              </a:ext>
            </a:extLst>
          </p:cNvPr>
          <p:cNvSpPr>
            <a:spLocks noGrp="1"/>
          </p:cNvSpPr>
          <p:nvPr>
            <p:ph type="body" sz="quarter" idx="12"/>
          </p:nvPr>
        </p:nvSpPr>
        <p:spPr>
          <a:xfrm>
            <a:off x="6365600" y="2007764"/>
            <a:ext cx="2589314" cy="2523832"/>
          </a:xfrm>
        </p:spPr>
        <p:txBody>
          <a:bodyPr/>
          <a:lstStyle>
            <a:lvl1pPr marL="0" indent="0">
              <a:buNone/>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CA8152FA-1483-884F-AFEA-03201954A635}"/>
              </a:ext>
            </a:extLst>
          </p:cNvPr>
          <p:cNvSpPr>
            <a:spLocks noGrp="1"/>
          </p:cNvSpPr>
          <p:nvPr>
            <p:ph type="body" sz="quarter" idx="13"/>
          </p:nvPr>
        </p:nvSpPr>
        <p:spPr>
          <a:xfrm>
            <a:off x="9252867" y="2007764"/>
            <a:ext cx="2589314" cy="2523832"/>
          </a:xfrm>
        </p:spPr>
        <p:txBody>
          <a:bodyPr/>
          <a:lstStyle>
            <a:lvl1pPr marL="0" indent="0">
              <a:buNone/>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52210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1335782"/>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493853"/>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95914" y="3191437"/>
            <a:ext cx="4250749"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95914" y="2577577"/>
            <a:ext cx="4250749" cy="251123"/>
          </a:xfrm>
        </p:spPr>
        <p:txBody>
          <a:bodyPr/>
          <a:lstStyle>
            <a:lvl1pPr marL="0" indent="0">
              <a:buNone/>
              <a:defRPr sz="1632" b="1" i="0">
                <a:solidFill>
                  <a:schemeClr val="accent1"/>
                </a:solidFill>
                <a:latin typeface="Segoe UI Semibold" panose="020B0502040204020203" pitchFamily="34" charset="0"/>
                <a:cs typeface="Segoe UI Semibold" panose="020B0502040204020203" pitchFamily="34" charset="0"/>
              </a:defRPr>
            </a:lvl1pPr>
            <a:lvl2pPr marL="233149" indent="0">
              <a:buNone/>
              <a:defRPr/>
            </a:lvl2pPr>
            <a:lvl3pPr marL="466298" indent="0">
              <a:buNone/>
              <a:defRPr/>
            </a:lvl3pPr>
            <a:lvl4pPr marL="675162" indent="0">
              <a:buNone/>
              <a:defRPr/>
            </a:lvl4pPr>
            <a:lvl5pPr marL="872691" indent="0">
              <a:buNone/>
              <a:defRPr/>
            </a:lvl5pPr>
          </a:lstStyle>
          <a:p>
            <a:pPr lvl="0"/>
            <a:r>
              <a:rPr lang="en-US" err="1"/>
              <a:t>Subheader</a:t>
            </a:r>
            <a:endParaRPr lang="en-US"/>
          </a:p>
        </p:txBody>
      </p:sp>
    </p:spTree>
    <p:extLst>
      <p:ext uri="{BB962C8B-B14F-4D97-AF65-F5344CB8AC3E}">
        <p14:creationId xmlns:p14="http://schemas.microsoft.com/office/powerpoint/2010/main" val="39862359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317052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Image White ">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86386" y="1192213"/>
            <a:ext cx="5631839" cy="2598607"/>
          </a:xfrm>
          <a:noFill/>
        </p:spPr>
        <p:txBody>
          <a:bodyPr lIns="0" tIns="0" rIns="0" bIns="0" anchor="b" anchorCtr="0"/>
          <a:lstStyle>
            <a:lvl1pPr>
              <a:defRPr sz="4800" strike="noStrike" spc="-50" baseline="0">
                <a:solidFill>
                  <a:srgbClr val="000000"/>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86386" y="3928043"/>
            <a:ext cx="5631839" cy="661420"/>
          </a:xfrm>
          <a:prstGeom prst="rect">
            <a:avLst/>
          </a:prstGeom>
          <a:ln>
            <a:noFill/>
          </a:ln>
        </p:spPr>
        <p:txBody>
          <a:bodyPr tIns="0" rIns="0" bIns="0"/>
          <a:lstStyle>
            <a:lvl1pPr>
              <a:defRPr sz="1600">
                <a:solidFill>
                  <a:schemeClr val="tx1"/>
                </a:solidFill>
                <a:latin typeface="Segoe UI Semilight" panose="020B0402040204020203" pitchFamily="34" charset="0"/>
                <a:cs typeface="Segoe UI Semilight" panose="020B0402040204020203" pitchFamily="34"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74162" y="4866986"/>
            <a:ext cx="1600200" cy="215444"/>
          </a:xfrm>
          <a:prstGeom prst="rect">
            <a:avLst/>
          </a:prstGeom>
          <a:noFill/>
          <a:ln>
            <a:noFill/>
          </a:ln>
        </p:spPr>
        <p:txBody>
          <a:bodyPr wrap="square" lIns="0" tIns="0" rIns="0" bIns="0" rtlCol="0">
            <a:spAutoFit/>
          </a:bodyPr>
          <a:lstStyle/>
          <a:p>
            <a:pPr algn="l"/>
            <a:r>
              <a:rPr lang="en-US" sz="1400" b="1" i="0" spc="0">
                <a:solidFill>
                  <a:srgbClr val="000000"/>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74162" y="5136723"/>
            <a:ext cx="1586996" cy="246221"/>
          </a:xfrm>
          <a:prstGeom prst="rect">
            <a:avLst/>
          </a:prstGeom>
          <a:ln>
            <a:noFill/>
          </a:ln>
        </p:spPr>
        <p:txBody>
          <a:bodyPr tIns="0" rIns="0" bIns="0"/>
          <a:lstStyle>
            <a:lvl1pPr>
              <a:defRPr sz="1600">
                <a:solidFill>
                  <a:schemeClr val="tx1"/>
                </a:solidFill>
                <a:latin typeface="Segoe UI Semilight" panose="020B0402040204020203" pitchFamily="34" charset="0"/>
                <a:cs typeface="Segoe UI Semilight" panose="020B0402040204020203" pitchFamily="34"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51686" y="4866986"/>
            <a:ext cx="1600200" cy="215444"/>
          </a:xfrm>
          <a:prstGeom prst="rect">
            <a:avLst/>
          </a:prstGeom>
          <a:noFill/>
          <a:ln>
            <a:noFill/>
          </a:ln>
        </p:spPr>
        <p:txBody>
          <a:bodyPr wrap="square" lIns="0" tIns="0" rIns="0" bIns="0" rtlCol="0">
            <a:spAutoFit/>
          </a:bodyPr>
          <a:lstStyle/>
          <a:p>
            <a:pPr algn="l"/>
            <a:r>
              <a:rPr lang="en-US" sz="1400" b="1" i="0" spc="0">
                <a:solidFill>
                  <a:srgbClr val="000000"/>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437398" y="5136724"/>
            <a:ext cx="2514600" cy="246221"/>
          </a:xfrm>
          <a:prstGeom prst="rect">
            <a:avLst/>
          </a:prstGeom>
          <a:ln>
            <a:noFill/>
          </a:ln>
        </p:spPr>
        <p:txBody>
          <a:bodyPr tIns="0" rIns="0" bIns="0"/>
          <a:lstStyle>
            <a:lvl1pPr>
              <a:defRPr sz="1600">
                <a:solidFill>
                  <a:schemeClr val="tx1"/>
                </a:solidFill>
                <a:latin typeface="Segoe UI Semilight" panose="020B0402040204020203" pitchFamily="34" charset="0"/>
                <a:cs typeface="Segoe UI Semilight" panose="020B0402040204020203" pitchFamily="34"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Team member’s names</a:t>
            </a:r>
          </a:p>
        </p:txBody>
      </p:sp>
      <p:pic>
        <p:nvPicPr>
          <p:cNvPr id="16" name="Picture 15">
            <a:extLst>
              <a:ext uri="{FF2B5EF4-FFF2-40B4-BE49-F238E27FC236}">
                <a16:creationId xmlns:a16="http://schemas.microsoft.com/office/drawing/2014/main" id="{57BCE76C-26A2-A848-B725-53B5ABC485F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7189" y="179916"/>
            <a:ext cx="1804505" cy="810339"/>
          </a:xfrm>
          <a:prstGeom prst="rect">
            <a:avLst/>
          </a:prstGeom>
        </p:spPr>
      </p:pic>
      <p:sp>
        <p:nvSpPr>
          <p:cNvPr id="17" name="TextBox 16">
            <a:extLst>
              <a:ext uri="{FF2B5EF4-FFF2-40B4-BE49-F238E27FC236}">
                <a16:creationId xmlns:a16="http://schemas.microsoft.com/office/drawing/2014/main" id="{092CC701-C746-E846-BB4A-A9E18A063DF6}"/>
              </a:ext>
            </a:extLst>
          </p:cNvPr>
          <p:cNvSpPr txBox="1"/>
          <p:nvPr userDrawn="1"/>
        </p:nvSpPr>
        <p:spPr>
          <a:xfrm>
            <a:off x="4374509" y="471143"/>
            <a:ext cx="1507178" cy="249299"/>
          </a:xfrm>
          <a:prstGeom prst="rect">
            <a:avLst/>
          </a:prstGeom>
          <a:noFill/>
        </p:spPr>
        <p:txBody>
          <a:bodyPr wrap="square" lIns="0" tIns="0" rIns="0" bIns="0" rtlCol="0">
            <a:spAutoFit/>
          </a:bodyPr>
          <a:lstStyle/>
          <a:p>
            <a:pPr algn="r">
              <a:lnSpc>
                <a:spcPct val="90000"/>
              </a:lnSpc>
              <a:spcAft>
                <a:spcPts val="600"/>
              </a:spcAft>
            </a:pPr>
            <a:r>
              <a:rPr lang="en-US" sz="1800" b="1" i="0">
                <a:solidFill>
                  <a:srgbClr val="0078D4"/>
                </a:solidFill>
                <a:latin typeface="Segoe UI Semibold" panose="020B0502040204020203" pitchFamily="34" charset="0"/>
                <a:cs typeface="Segoe UI Semibold" panose="020B0502040204020203" pitchFamily="34" charset="0"/>
              </a:rPr>
              <a:t>Azure </a:t>
            </a:r>
            <a:r>
              <a:rPr lang="en-US" sz="1800" b="1" i="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94552494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306495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217608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021885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780725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987094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226508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40318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1733453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730401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9324560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Image Blue">
    <p:bg>
      <p:bgPr>
        <a:solidFill>
          <a:srgbClr val="0078D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86386" y="1192213"/>
            <a:ext cx="5631839" cy="2598607"/>
          </a:xfrm>
          <a:noFill/>
        </p:spPr>
        <p:txBody>
          <a:bodyPr lIns="0" tIns="0" rIns="0" bIns="0" anchor="b" anchorCtr="0"/>
          <a:lstStyle>
            <a:lvl1pPr>
              <a:defRPr sz="4800" strike="noStrike" spc="-50" baseline="0">
                <a:solidFill>
                  <a:schemeClr val="tx1"/>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86386" y="3928043"/>
            <a:ext cx="5631839" cy="661420"/>
          </a:xfrm>
          <a:prstGeom prst="rect">
            <a:avLst/>
          </a:prstGeom>
          <a:ln>
            <a:noFill/>
          </a:ln>
        </p:spPr>
        <p:txBody>
          <a:bodyPr tIns="0" rIns="0" bIns="0"/>
          <a:lstStyle>
            <a:lvl1pPr>
              <a:defRPr sz="1600">
                <a:solidFill>
                  <a:schemeClr val="tx1"/>
                </a:solidFill>
                <a:latin typeface="Segoe UI Semilight" panose="020B0402040204020203" pitchFamily="34" charset="0"/>
                <a:cs typeface="Segoe UI Semilight" panose="020B0402040204020203" pitchFamily="34"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74162" y="4866986"/>
            <a:ext cx="1600200" cy="215444"/>
          </a:xfrm>
          <a:prstGeom prst="rect">
            <a:avLst/>
          </a:prstGeom>
          <a:noFill/>
          <a:ln>
            <a:noFill/>
          </a:ln>
        </p:spPr>
        <p:txBody>
          <a:bodyPr wrap="square" lIns="0" tIns="0" rIns="0" bIns="0" rtlCol="0">
            <a:spAutoFit/>
          </a:bodyPr>
          <a:lstStyle/>
          <a:p>
            <a:pPr algn="l"/>
            <a:r>
              <a:rPr lang="en-US" sz="1400" b="1" i="0" spc="0">
                <a:solidFill>
                  <a:schemeClr val="tx1"/>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74162" y="5136723"/>
            <a:ext cx="1586996" cy="246221"/>
          </a:xfrm>
          <a:prstGeom prst="rect">
            <a:avLst/>
          </a:prstGeom>
          <a:ln>
            <a:noFill/>
          </a:ln>
        </p:spPr>
        <p:txBody>
          <a:bodyPr tIns="0" rIns="0" bIns="0"/>
          <a:lstStyle>
            <a:lvl1pPr>
              <a:defRPr sz="1600">
                <a:solidFill>
                  <a:schemeClr val="tx1"/>
                </a:solidFill>
                <a:latin typeface="Segoe UI Semilight" panose="020B0402040204020203" pitchFamily="34" charset="0"/>
                <a:cs typeface="Segoe UI Semilight" panose="020B0402040204020203" pitchFamily="34"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51686" y="4866986"/>
            <a:ext cx="1600200" cy="215444"/>
          </a:xfrm>
          <a:prstGeom prst="rect">
            <a:avLst/>
          </a:prstGeom>
          <a:noFill/>
          <a:ln>
            <a:noFill/>
          </a:ln>
        </p:spPr>
        <p:txBody>
          <a:bodyPr wrap="square" lIns="0" tIns="0" rIns="0" bIns="0" rtlCol="0">
            <a:spAutoFit/>
          </a:bodyPr>
          <a:lstStyle/>
          <a:p>
            <a:pPr algn="l"/>
            <a:r>
              <a:rPr lang="en-US" sz="1400" b="1" i="0" spc="0">
                <a:solidFill>
                  <a:schemeClr val="tx1"/>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437398" y="5136724"/>
            <a:ext cx="2514600" cy="246221"/>
          </a:xfrm>
          <a:prstGeom prst="rect">
            <a:avLst/>
          </a:prstGeom>
          <a:ln>
            <a:noFill/>
          </a:ln>
        </p:spPr>
        <p:txBody>
          <a:bodyPr tIns="0" rIns="0" bIns="0"/>
          <a:lstStyle>
            <a:lvl1pPr>
              <a:defRPr sz="1600">
                <a:solidFill>
                  <a:schemeClr val="tx1"/>
                </a:solidFill>
                <a:latin typeface="Segoe UI Semilight" panose="020B0402040204020203" pitchFamily="34" charset="0"/>
                <a:cs typeface="Segoe UI Semilight" panose="020B0402040204020203" pitchFamily="34"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Team member’s names</a:t>
            </a:r>
          </a:p>
        </p:txBody>
      </p:sp>
      <p:pic>
        <p:nvPicPr>
          <p:cNvPr id="15" name="Picture 14">
            <a:extLst>
              <a:ext uri="{FF2B5EF4-FFF2-40B4-BE49-F238E27FC236}">
                <a16:creationId xmlns:a16="http://schemas.microsoft.com/office/drawing/2014/main" id="{1CC70ADC-EC82-0141-A941-106EC884701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7189" y="179916"/>
            <a:ext cx="1804504" cy="810339"/>
          </a:xfrm>
          <a:prstGeom prst="rect">
            <a:avLst/>
          </a:prstGeom>
        </p:spPr>
      </p:pic>
      <p:sp>
        <p:nvSpPr>
          <p:cNvPr id="17" name="TextBox 16">
            <a:extLst>
              <a:ext uri="{FF2B5EF4-FFF2-40B4-BE49-F238E27FC236}">
                <a16:creationId xmlns:a16="http://schemas.microsoft.com/office/drawing/2014/main" id="{0F1B41A1-36E8-4846-B6BD-E90BEB3A9582}"/>
              </a:ext>
            </a:extLst>
          </p:cNvPr>
          <p:cNvSpPr txBox="1"/>
          <p:nvPr userDrawn="1"/>
        </p:nvSpPr>
        <p:spPr>
          <a:xfrm>
            <a:off x="4374509" y="471143"/>
            <a:ext cx="1507178" cy="249299"/>
          </a:xfrm>
          <a:prstGeom prst="rect">
            <a:avLst/>
          </a:prstGeom>
          <a:noFill/>
        </p:spPr>
        <p:txBody>
          <a:bodyPr wrap="square" lIns="0" tIns="0" rIns="0" bIns="0" rtlCol="0">
            <a:spAutoFit/>
          </a:bodyPr>
          <a:lstStyle/>
          <a:p>
            <a:pPr algn="r">
              <a:lnSpc>
                <a:spcPct val="90000"/>
              </a:lnSpc>
              <a:spcAft>
                <a:spcPts val="600"/>
              </a:spcAft>
            </a:pPr>
            <a:r>
              <a:rPr lang="en-US" sz="1800" b="1" i="0">
                <a:solidFill>
                  <a:schemeClr val="tx1"/>
                </a:solidFill>
                <a:latin typeface="Segoe UI Semibold" panose="020B0502040204020203" pitchFamily="34" charset="0"/>
                <a:cs typeface="Segoe UI Semibold" panose="020B0502040204020203" pitchFamily="34" charset="0"/>
              </a:rPr>
              <a:t>Azure </a:t>
            </a:r>
            <a:r>
              <a:rPr lang="en-US" sz="1800" b="1" i="0">
                <a:solidFill>
                  <a:srgbClr val="000000"/>
                </a:soli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786880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93983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92884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34844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 Sub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96951" y="3764072"/>
            <a:ext cx="5997487"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solidFill>
                  <a:schemeClr val="accent1"/>
                </a:solidFill>
                <a:latin typeface="+mn-lt"/>
              </a:defRPr>
            </a:lvl1pPr>
          </a:lstStyle>
          <a:p>
            <a:pPr lvl="0"/>
            <a:r>
              <a:rPr lang="en-US" err="1"/>
              <a:t>Subheader</a:t>
            </a:r>
            <a:endParaRPr lang="en-US"/>
          </a:p>
        </p:txBody>
      </p:sp>
    </p:spTree>
    <p:extLst>
      <p:ext uri="{BB962C8B-B14F-4D97-AF65-F5344CB8AC3E}">
        <p14:creationId xmlns:p14="http://schemas.microsoft.com/office/powerpoint/2010/main" val="276529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Large + Sub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2" y="2841982"/>
            <a:ext cx="5997490" cy="762786"/>
          </a:xfrm>
          <a:noFill/>
        </p:spPr>
        <p:txBody>
          <a:bodyPr wrap="square" lIns="0" tIns="0" rIns="0" bIns="0" anchor="b" anchorCtr="0">
            <a:spAutoFit/>
          </a:bodyPr>
          <a:lstStyle>
            <a:lvl1pPr algn="l" defTabSz="951304" rtl="0" eaLnBrk="1" latinLnBrk="0" hangingPunct="1">
              <a:lnSpc>
                <a:spcPct val="90000"/>
              </a:lnSpc>
              <a:spcBef>
                <a:spcPct val="0"/>
              </a:spcBef>
              <a:buNone/>
              <a:defRPr lang="en-US" sz="5507"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96951" y="3764072"/>
            <a:ext cx="5997487"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solidFill>
                  <a:schemeClr val="accent1"/>
                </a:solidFill>
                <a:latin typeface="+mn-lt"/>
              </a:defRPr>
            </a:lvl1pPr>
          </a:lstStyle>
          <a:p>
            <a:pPr lvl="0"/>
            <a:r>
              <a:rPr lang="en-US" err="1"/>
              <a:t>Subheader</a:t>
            </a:r>
            <a:endParaRPr lang="en-US"/>
          </a:p>
        </p:txBody>
      </p:sp>
    </p:spTree>
    <p:extLst>
      <p:ext uri="{BB962C8B-B14F-4D97-AF65-F5344CB8AC3E}">
        <p14:creationId xmlns:p14="http://schemas.microsoft.com/office/powerpoint/2010/main" val="693410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537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35995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 Title">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E0280B-DF4B-DD4C-9216-CDC7F8ADDD45}"/>
              </a:ext>
            </a:extLst>
          </p:cNvPr>
          <p:cNvSpPr>
            <a:spLocks noGrp="1"/>
          </p:cNvSpPr>
          <p:nvPr>
            <p:ph type="title" hasCustomPrompt="1"/>
          </p:nvPr>
        </p:nvSpPr>
        <p:spPr>
          <a:xfrm>
            <a:off x="596951" y="2841982"/>
            <a:ext cx="6566458" cy="762786"/>
          </a:xfrm>
          <a:noFill/>
        </p:spPr>
        <p:txBody>
          <a:bodyPr wrap="square" lIns="0" tIns="0" rIns="0" bIns="0" anchor="b" anchorCtr="0">
            <a:spAutoFit/>
          </a:bodyPr>
          <a:lstStyle>
            <a:lvl1pPr algn="l" defTabSz="951304" rtl="0" eaLnBrk="1" latinLnBrk="0" hangingPunct="1">
              <a:lnSpc>
                <a:spcPct val="90000"/>
              </a:lnSpc>
              <a:spcBef>
                <a:spcPct val="0"/>
              </a:spcBef>
              <a:buNone/>
              <a:defRPr lang="en-US" sz="5507" b="0" kern="1200" cap="none" spc="-51" baseline="0" dirty="0">
                <a:ln w="3175">
                  <a:noFill/>
                </a:ln>
                <a:solidFill>
                  <a:schemeClr val="bg1"/>
                </a:solidFill>
                <a:effectLst/>
                <a:latin typeface="+mj-lt"/>
                <a:ea typeface="+mn-ea"/>
                <a:cs typeface="Segoe UI" pitchFamily="34" charset="0"/>
              </a:defRPr>
            </a:lvl1pPr>
          </a:lstStyle>
          <a:p>
            <a:r>
              <a:rPr lang="en-US"/>
              <a:t>Thanks or Q&amp;A</a:t>
            </a:r>
          </a:p>
        </p:txBody>
      </p:sp>
      <p:pic>
        <p:nvPicPr>
          <p:cNvPr id="6" name="MS logo gray - EMF" descr="Microsoft logo, gray text version">
            <a:extLst>
              <a:ext uri="{FF2B5EF4-FFF2-40B4-BE49-F238E27FC236}">
                <a16:creationId xmlns:a16="http://schemas.microsoft.com/office/drawing/2014/main" id="{99192661-EE66-CA49-A4D0-6A5308BD173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8" name="Text Box 3" descr="This is a copyright notice that should be included on the final slide.">
            <a:extLst>
              <a:ext uri="{FF2B5EF4-FFF2-40B4-BE49-F238E27FC236}">
                <a16:creationId xmlns:a16="http://schemas.microsoft.com/office/drawing/2014/main" id="{20E43A77-2CF2-574A-A3E7-99090CCD94CD}"/>
              </a:ext>
            </a:extLst>
          </p:cNvPr>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719844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bg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387E3B0-96E0-744D-A269-C9F52A0DFBC3}"/>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716699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1189938" y="4721957"/>
            <a:ext cx="6148828" cy="617021"/>
          </a:xfrm>
          <a:prstGeom prst="rect">
            <a:avLst/>
          </a:prstGeom>
        </p:spPr>
        <p:txBody>
          <a:bodyPr vert="horz" lIns="91440" tIns="45720" rIns="91440" bIns="45720" rtlCol="0" anchor="t">
            <a:noAutofit/>
          </a:bodyPr>
          <a:lstStyle>
            <a:lvl1pPr algn="ctr">
              <a:defRPr lang="en-US" dirty="0">
                <a:solidFill>
                  <a:schemeClr val="accent3"/>
                </a:solidFill>
                <a:latin typeface="+mn-lt"/>
                <a:cs typeface="Segoe UI Light"/>
              </a:defRPr>
            </a:lvl1pPr>
          </a:lstStyle>
          <a:p>
            <a:pPr lvl="0"/>
            <a:r>
              <a:rPr lang="en-CA"/>
              <a:t>Subtitle</a:t>
            </a:r>
            <a:endParaRPr lang="en-US"/>
          </a:p>
        </p:txBody>
      </p:sp>
      <p:sp>
        <p:nvSpPr>
          <p:cNvPr id="8" name="Text Placeholder 6"/>
          <p:cNvSpPr>
            <a:spLocks noGrp="1"/>
          </p:cNvSpPr>
          <p:nvPr>
            <p:ph type="body" sz="quarter" idx="10" hasCustomPrompt="1"/>
          </p:nvPr>
        </p:nvSpPr>
        <p:spPr>
          <a:xfrm>
            <a:off x="1189779" y="5708663"/>
            <a:ext cx="6149146" cy="585037"/>
          </a:xfrm>
        </p:spPr>
        <p:txBody>
          <a:bodyPr/>
          <a:lstStyle>
            <a:lvl1pPr marL="0" indent="0" algn="ctr" defTabSz="621746" rtl="0" eaLnBrk="1" latinLnBrk="0" hangingPunct="1">
              <a:lnSpc>
                <a:spcPct val="100000"/>
              </a:lnSpc>
              <a:spcBef>
                <a:spcPts val="0"/>
              </a:spcBef>
              <a:spcAft>
                <a:spcPts val="0"/>
              </a:spcAft>
              <a:buFont typeface="Arial"/>
              <a:buNone/>
              <a:defRPr lang="en-US" sz="1904" b="0" kern="1200" baseline="0" dirty="0" smtClean="0">
                <a:solidFill>
                  <a:schemeClr val="bg2">
                    <a:lumMod val="50000"/>
                  </a:schemeClr>
                </a:solidFill>
                <a:latin typeface="+mn-lt"/>
                <a:ea typeface="+mn-ea"/>
                <a:cs typeface="Century Gothic"/>
              </a:defRPr>
            </a:lvl1pPr>
          </a:lstStyle>
          <a:p>
            <a:pPr lvl="0"/>
            <a:r>
              <a:rPr lang="en-US"/>
              <a:t>Speaker Name, Title, Company</a:t>
            </a:r>
          </a:p>
        </p:txBody>
      </p:sp>
      <p:sp>
        <p:nvSpPr>
          <p:cNvPr id="9" name="Text Placeholder 9"/>
          <p:cNvSpPr>
            <a:spLocks noGrp="1"/>
          </p:cNvSpPr>
          <p:nvPr>
            <p:ph type="body" sz="quarter" idx="11" hasCustomPrompt="1"/>
          </p:nvPr>
        </p:nvSpPr>
        <p:spPr>
          <a:xfrm>
            <a:off x="1189779" y="3339931"/>
            <a:ext cx="6149146" cy="1315211"/>
          </a:xfrm>
        </p:spPr>
        <p:txBody>
          <a:bodyPr anchor="b"/>
          <a:lstStyle>
            <a:lvl1pPr marL="0" marR="0" indent="0" algn="ctr" defTabSz="621746" rtl="0" eaLnBrk="1" fontAlgn="auto" latinLnBrk="0" hangingPunct="1">
              <a:lnSpc>
                <a:spcPts val="4760"/>
              </a:lnSpc>
              <a:spcBef>
                <a:spcPct val="0"/>
              </a:spcBef>
              <a:spcAft>
                <a:spcPts val="0"/>
              </a:spcAft>
              <a:buClrTx/>
              <a:buSzTx/>
              <a:buFontTx/>
              <a:buNone/>
              <a:tabLst/>
              <a:defRPr kumimoji="0" lang="en-US" sz="5440" b="0" i="0" u="none" strike="noStrike" kern="1200" cap="none" spc="0" normalizeH="0" baseline="0" dirty="0" smtClean="0">
                <a:ln>
                  <a:noFill/>
                </a:ln>
                <a:solidFill>
                  <a:schemeClr val="tx1"/>
                </a:solidFill>
                <a:effectLst/>
                <a:uLnTx/>
                <a:uFillTx/>
                <a:latin typeface="Segoe UI Light" charset="0"/>
                <a:ea typeface="Segoe UI Light" charset="0"/>
                <a:cs typeface="Segoe UI Light" charset="0"/>
              </a:defRPr>
            </a:lvl1pPr>
          </a:lstStyle>
          <a:p>
            <a:pPr lvl="0"/>
            <a:r>
              <a:rPr lang="en-US"/>
              <a:t>Title slide no </a:t>
            </a:r>
            <a:br>
              <a:rPr lang="en-US"/>
            </a:br>
            <a:r>
              <a:rPr lang="en-US"/>
              <a:t>more than 2 lines</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16240" y="525160"/>
            <a:ext cx="2296224" cy="2295899"/>
          </a:xfrm>
          <a:prstGeom prst="rect">
            <a:avLst/>
          </a:prstGeom>
        </p:spPr>
      </p:pic>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630726" y="0"/>
            <a:ext cx="3805748" cy="6994525"/>
          </a:xfrm>
          <a:prstGeom prst="rect">
            <a:avLst/>
          </a:prstGeom>
        </p:spPr>
      </p:pic>
    </p:spTree>
    <p:extLst>
      <p:ext uri="{BB962C8B-B14F-4D97-AF65-F5344CB8AC3E}">
        <p14:creationId xmlns:p14="http://schemas.microsoft.com/office/powerpoint/2010/main" val="306290363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Image Blac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9" name="Title 1">
            <a:extLst>
              <a:ext uri="{FF2B5EF4-FFF2-40B4-BE49-F238E27FC236}">
                <a16:creationId xmlns:a16="http://schemas.microsoft.com/office/drawing/2014/main" id="{5916A920-E90E-EB45-8E9F-74052E1689DE}"/>
              </a:ext>
            </a:extLst>
          </p:cNvPr>
          <p:cNvSpPr>
            <a:spLocks noGrp="1"/>
          </p:cNvSpPr>
          <p:nvPr>
            <p:ph type="title" hasCustomPrompt="1"/>
          </p:nvPr>
        </p:nvSpPr>
        <p:spPr>
          <a:xfrm>
            <a:off x="486386" y="1192213"/>
            <a:ext cx="5631839" cy="2598607"/>
          </a:xfrm>
          <a:noFill/>
        </p:spPr>
        <p:txBody>
          <a:bodyPr lIns="0" tIns="0" rIns="0" bIns="0" anchor="b" anchorCtr="0"/>
          <a:lstStyle>
            <a:lvl1pPr>
              <a:defRPr sz="4800" strike="noStrike" spc="-50" baseline="0">
                <a:solidFill>
                  <a:schemeClr val="tx1"/>
                </a:solidFill>
              </a:defRPr>
            </a:lvl1pPr>
          </a:lstStyle>
          <a:p>
            <a:r>
              <a:rPr lang="en-US"/>
              <a:t>Space for a long</a:t>
            </a:r>
            <a:br>
              <a:rPr lang="en-US"/>
            </a:br>
            <a:r>
              <a:rPr lang="en-US"/>
              <a:t>project headline.</a:t>
            </a:r>
          </a:p>
        </p:txBody>
      </p:sp>
      <p:sp>
        <p:nvSpPr>
          <p:cNvPr id="10" name="Text Placeholder 4">
            <a:extLst>
              <a:ext uri="{FF2B5EF4-FFF2-40B4-BE49-F238E27FC236}">
                <a16:creationId xmlns:a16="http://schemas.microsoft.com/office/drawing/2014/main" id="{963607E3-51B4-E249-83F5-499CDBFEF81D}"/>
              </a:ext>
            </a:extLst>
          </p:cNvPr>
          <p:cNvSpPr>
            <a:spLocks noGrp="1"/>
          </p:cNvSpPr>
          <p:nvPr>
            <p:ph type="body" sz="quarter" idx="18" hasCustomPrompt="1"/>
          </p:nvPr>
        </p:nvSpPr>
        <p:spPr>
          <a:xfrm>
            <a:off x="486386" y="3928043"/>
            <a:ext cx="5631839" cy="661420"/>
          </a:xfrm>
          <a:prstGeom prst="rect">
            <a:avLst/>
          </a:prstGeom>
          <a:ln>
            <a:noFill/>
          </a:ln>
        </p:spPr>
        <p:txBody>
          <a:bodyPr tIns="0" rIns="0" bIns="0"/>
          <a:lstStyle>
            <a:lvl1pPr>
              <a:defRPr sz="1600">
                <a:solidFill>
                  <a:schemeClr val="tx1"/>
                </a:solidFill>
                <a:latin typeface="Segoe UI Semilight" panose="020B0402040204020203" pitchFamily="34" charset="0"/>
                <a:cs typeface="Segoe UI Semilight" panose="020B0402040204020203" pitchFamily="34"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Project sub-header goes here</a:t>
            </a:r>
          </a:p>
        </p:txBody>
      </p:sp>
      <p:sp>
        <p:nvSpPr>
          <p:cNvPr id="11" name="TextBox 10">
            <a:extLst>
              <a:ext uri="{FF2B5EF4-FFF2-40B4-BE49-F238E27FC236}">
                <a16:creationId xmlns:a16="http://schemas.microsoft.com/office/drawing/2014/main" id="{1E5AB3A5-0089-4340-B7E2-1F8BC5383EBD}"/>
              </a:ext>
            </a:extLst>
          </p:cNvPr>
          <p:cNvSpPr txBox="1"/>
          <p:nvPr userDrawn="1"/>
        </p:nvSpPr>
        <p:spPr>
          <a:xfrm>
            <a:off x="474162" y="4866986"/>
            <a:ext cx="1600200" cy="215444"/>
          </a:xfrm>
          <a:prstGeom prst="rect">
            <a:avLst/>
          </a:prstGeom>
          <a:noFill/>
          <a:ln>
            <a:noFill/>
          </a:ln>
        </p:spPr>
        <p:txBody>
          <a:bodyPr wrap="square" lIns="0" tIns="0" rIns="0" bIns="0" rtlCol="0">
            <a:spAutoFit/>
          </a:bodyPr>
          <a:lstStyle/>
          <a:p>
            <a:pPr algn="l"/>
            <a:r>
              <a:rPr lang="en-US" sz="1400" b="1" i="0" spc="0">
                <a:solidFill>
                  <a:schemeClr val="tx1"/>
                </a:solidFill>
                <a:latin typeface="Segoe UI Semibold" panose="020B0502040204020203" pitchFamily="34" charset="0"/>
                <a:cs typeface="Segoe UI Semibold" panose="020B0502040204020203" pitchFamily="34" charset="0"/>
              </a:rPr>
              <a:t>DATE</a:t>
            </a:r>
          </a:p>
        </p:txBody>
      </p:sp>
      <p:sp>
        <p:nvSpPr>
          <p:cNvPr id="12" name="Text Placeholder 4">
            <a:extLst>
              <a:ext uri="{FF2B5EF4-FFF2-40B4-BE49-F238E27FC236}">
                <a16:creationId xmlns:a16="http://schemas.microsoft.com/office/drawing/2014/main" id="{CA960CB0-3EBB-5344-A4C9-6C088602B0A0}"/>
              </a:ext>
            </a:extLst>
          </p:cNvPr>
          <p:cNvSpPr>
            <a:spLocks noGrp="1"/>
          </p:cNvSpPr>
          <p:nvPr>
            <p:ph type="body" sz="quarter" idx="14" hasCustomPrompt="1"/>
          </p:nvPr>
        </p:nvSpPr>
        <p:spPr>
          <a:xfrm>
            <a:off x="474162" y="5136723"/>
            <a:ext cx="1586996" cy="246221"/>
          </a:xfrm>
          <a:prstGeom prst="rect">
            <a:avLst/>
          </a:prstGeom>
          <a:ln>
            <a:noFill/>
          </a:ln>
        </p:spPr>
        <p:txBody>
          <a:bodyPr tIns="0" rIns="0" bIns="0"/>
          <a:lstStyle>
            <a:lvl1pPr>
              <a:defRPr sz="1600">
                <a:solidFill>
                  <a:schemeClr val="tx1"/>
                </a:solidFill>
                <a:latin typeface="Segoe UI Semilight" panose="020B0402040204020203" pitchFamily="34" charset="0"/>
                <a:cs typeface="Segoe UI Semilight" panose="020B0402040204020203" pitchFamily="34"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1/23/45</a:t>
            </a:r>
          </a:p>
        </p:txBody>
      </p:sp>
      <p:sp>
        <p:nvSpPr>
          <p:cNvPr id="13" name="TextBox 12">
            <a:extLst>
              <a:ext uri="{FF2B5EF4-FFF2-40B4-BE49-F238E27FC236}">
                <a16:creationId xmlns:a16="http://schemas.microsoft.com/office/drawing/2014/main" id="{92E0E09D-AD93-A045-B225-FF3340768A17}"/>
              </a:ext>
            </a:extLst>
          </p:cNvPr>
          <p:cNvSpPr txBox="1"/>
          <p:nvPr userDrawn="1"/>
        </p:nvSpPr>
        <p:spPr>
          <a:xfrm>
            <a:off x="2451686" y="4866986"/>
            <a:ext cx="1600200" cy="215444"/>
          </a:xfrm>
          <a:prstGeom prst="rect">
            <a:avLst/>
          </a:prstGeom>
          <a:noFill/>
          <a:ln>
            <a:noFill/>
          </a:ln>
        </p:spPr>
        <p:txBody>
          <a:bodyPr wrap="square" lIns="0" tIns="0" rIns="0" bIns="0" rtlCol="0">
            <a:spAutoFit/>
          </a:bodyPr>
          <a:lstStyle/>
          <a:p>
            <a:pPr algn="l"/>
            <a:r>
              <a:rPr lang="en-US" sz="1400" b="1" i="0" spc="0">
                <a:solidFill>
                  <a:schemeClr val="tx1"/>
                </a:solidFill>
                <a:latin typeface="Segoe UI Semibold" panose="020B0502040204020203" pitchFamily="34" charset="0"/>
                <a:cs typeface="Segoe UI Semibold" panose="020B0502040204020203" pitchFamily="34" charset="0"/>
              </a:rPr>
              <a:t>WHO</a:t>
            </a:r>
          </a:p>
        </p:txBody>
      </p:sp>
      <p:sp>
        <p:nvSpPr>
          <p:cNvPr id="14" name="Text Placeholder 4">
            <a:extLst>
              <a:ext uri="{FF2B5EF4-FFF2-40B4-BE49-F238E27FC236}">
                <a16:creationId xmlns:a16="http://schemas.microsoft.com/office/drawing/2014/main" id="{A34378AD-664A-EC47-8E43-092BD8E91E2E}"/>
              </a:ext>
            </a:extLst>
          </p:cNvPr>
          <p:cNvSpPr>
            <a:spLocks noGrp="1"/>
          </p:cNvSpPr>
          <p:nvPr>
            <p:ph type="body" sz="quarter" idx="17" hasCustomPrompt="1"/>
          </p:nvPr>
        </p:nvSpPr>
        <p:spPr>
          <a:xfrm>
            <a:off x="2437398" y="5136724"/>
            <a:ext cx="2514600" cy="246221"/>
          </a:xfrm>
          <a:prstGeom prst="rect">
            <a:avLst/>
          </a:prstGeom>
          <a:ln>
            <a:noFill/>
          </a:ln>
        </p:spPr>
        <p:txBody>
          <a:bodyPr tIns="0" rIns="0" bIns="0"/>
          <a:lstStyle>
            <a:lvl1pPr>
              <a:defRPr sz="1600">
                <a:solidFill>
                  <a:schemeClr val="tx1"/>
                </a:solidFill>
                <a:latin typeface="Segoe UI Semilight" panose="020B0402040204020203" pitchFamily="34" charset="0"/>
                <a:cs typeface="Segoe UI Semilight" panose="020B0402040204020203" pitchFamily="34"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Team member’s names</a:t>
            </a:r>
          </a:p>
        </p:txBody>
      </p:sp>
      <p:pic>
        <p:nvPicPr>
          <p:cNvPr id="16" name="Picture 15">
            <a:extLst>
              <a:ext uri="{FF2B5EF4-FFF2-40B4-BE49-F238E27FC236}">
                <a16:creationId xmlns:a16="http://schemas.microsoft.com/office/drawing/2014/main" id="{3917A490-55BF-A74D-82B3-37759DA50C7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7189" y="179916"/>
            <a:ext cx="1804504" cy="810339"/>
          </a:xfrm>
          <a:prstGeom prst="rect">
            <a:avLst/>
          </a:prstGeom>
        </p:spPr>
      </p:pic>
      <p:sp>
        <p:nvSpPr>
          <p:cNvPr id="17" name="TextBox 16">
            <a:extLst>
              <a:ext uri="{FF2B5EF4-FFF2-40B4-BE49-F238E27FC236}">
                <a16:creationId xmlns:a16="http://schemas.microsoft.com/office/drawing/2014/main" id="{AAEBEEF1-9DB9-104D-8388-5A154577E4EA}"/>
              </a:ext>
            </a:extLst>
          </p:cNvPr>
          <p:cNvSpPr txBox="1"/>
          <p:nvPr userDrawn="1"/>
        </p:nvSpPr>
        <p:spPr>
          <a:xfrm>
            <a:off x="4374509" y="471143"/>
            <a:ext cx="1507178" cy="249299"/>
          </a:xfrm>
          <a:prstGeom prst="rect">
            <a:avLst/>
          </a:prstGeom>
          <a:noFill/>
        </p:spPr>
        <p:txBody>
          <a:bodyPr wrap="square" lIns="0" tIns="0" rIns="0" bIns="0" rtlCol="0">
            <a:spAutoFit/>
          </a:bodyPr>
          <a:lstStyle/>
          <a:p>
            <a:pPr algn="r">
              <a:lnSpc>
                <a:spcPct val="90000"/>
              </a:lnSpc>
              <a:spcAft>
                <a:spcPts val="600"/>
              </a:spcAft>
            </a:pPr>
            <a:r>
              <a:rPr lang="en-US" sz="1800" b="1" i="0">
                <a:solidFill>
                  <a:srgbClr val="0078D4"/>
                </a:solidFill>
                <a:latin typeface="Segoe UI Semibold" panose="020B0502040204020203" pitchFamily="34" charset="0"/>
                <a:cs typeface="Segoe UI Semibold" panose="020B0502040204020203" pitchFamily="34" charset="0"/>
              </a:rPr>
              <a:t>Azure </a:t>
            </a:r>
            <a:r>
              <a:rPr lang="en-US" sz="1800" b="1" i="0">
                <a:solidFill>
                  <a:schemeClr val="tx1"/>
                </a:soli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35958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lease Silence Cell Phones">
    <p:spTree>
      <p:nvGrpSpPr>
        <p:cNvPr id="1" name=""/>
        <p:cNvGrpSpPr/>
        <p:nvPr/>
      </p:nvGrpSpPr>
      <p:grpSpPr>
        <a:xfrm>
          <a:off x="0" y="0"/>
          <a:ext cx="0" cy="0"/>
          <a:chOff x="0" y="0"/>
          <a:chExt cx="0" cy="0"/>
        </a:xfrm>
      </p:grpSpPr>
      <p:sp>
        <p:nvSpPr>
          <p:cNvPr id="5" name="Freeform 4"/>
          <p:cNvSpPr/>
          <p:nvPr userDrawn="1"/>
        </p:nvSpPr>
        <p:spPr>
          <a:xfrm>
            <a:off x="2997269" y="2547998"/>
            <a:ext cx="886371" cy="1740430"/>
          </a:xfrm>
          <a:custGeom>
            <a:avLst/>
            <a:gdLst>
              <a:gd name="connsiteX0" fmla="*/ 111431 w 668571"/>
              <a:gd name="connsiteY0" fmla="*/ 0 h 1312961"/>
              <a:gd name="connsiteX1" fmla="*/ 557140 w 668571"/>
              <a:gd name="connsiteY1" fmla="*/ 0 h 1312961"/>
              <a:gd name="connsiteX2" fmla="*/ 668571 w 668571"/>
              <a:gd name="connsiteY2" fmla="*/ 111431 h 1312961"/>
              <a:gd name="connsiteX3" fmla="*/ 668571 w 668571"/>
              <a:gd name="connsiteY3" fmla="*/ 1201530 h 1312961"/>
              <a:gd name="connsiteX4" fmla="*/ 557140 w 668571"/>
              <a:gd name="connsiteY4" fmla="*/ 1312961 h 1312961"/>
              <a:gd name="connsiteX5" fmla="*/ 111431 w 668571"/>
              <a:gd name="connsiteY5" fmla="*/ 1312961 h 1312961"/>
              <a:gd name="connsiteX6" fmla="*/ 0 w 668571"/>
              <a:gd name="connsiteY6" fmla="*/ 1201530 h 1312961"/>
              <a:gd name="connsiteX7" fmla="*/ 0 w 668571"/>
              <a:gd name="connsiteY7" fmla="*/ 111431 h 1312961"/>
              <a:gd name="connsiteX8" fmla="*/ 111431 w 668571"/>
              <a:gd name="connsiteY8" fmla="*/ 0 h 1312961"/>
              <a:gd name="connsiteX9" fmla="*/ 58514 w 668571"/>
              <a:gd name="connsiteY9" fmla="*/ 118039 h 1312961"/>
              <a:gd name="connsiteX10" fmla="*/ 58514 w 668571"/>
              <a:gd name="connsiteY10" fmla="*/ 1141295 h 1312961"/>
              <a:gd name="connsiteX11" fmla="*/ 610057 w 668571"/>
              <a:gd name="connsiteY11" fmla="*/ 1141295 h 1312961"/>
              <a:gd name="connsiteX12" fmla="*/ 610057 w 668571"/>
              <a:gd name="connsiteY12" fmla="*/ 118039 h 1312961"/>
              <a:gd name="connsiteX13" fmla="*/ 58514 w 668571"/>
              <a:gd name="connsiteY13" fmla="*/ 118039 h 1312961"/>
              <a:gd name="connsiteX14" fmla="*/ 334285 w 668571"/>
              <a:gd name="connsiteY14" fmla="*/ 1172700 h 1312961"/>
              <a:gd name="connsiteX15" fmla="*/ 276228 w 668571"/>
              <a:gd name="connsiteY15" fmla="*/ 1230757 h 1312961"/>
              <a:gd name="connsiteX16" fmla="*/ 334285 w 668571"/>
              <a:gd name="connsiteY16" fmla="*/ 1288814 h 1312961"/>
              <a:gd name="connsiteX17" fmla="*/ 392342 w 668571"/>
              <a:gd name="connsiteY17" fmla="*/ 1230757 h 1312961"/>
              <a:gd name="connsiteX18" fmla="*/ 334285 w 668571"/>
              <a:gd name="connsiteY18" fmla="*/ 1172700 h 13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8571" h="1312961">
                <a:moveTo>
                  <a:pt x="111431" y="0"/>
                </a:moveTo>
                <a:lnTo>
                  <a:pt x="557140" y="0"/>
                </a:lnTo>
                <a:cubicBezTo>
                  <a:pt x="618682" y="0"/>
                  <a:pt x="668571" y="49889"/>
                  <a:pt x="668571" y="111431"/>
                </a:cubicBezTo>
                <a:lnTo>
                  <a:pt x="668571" y="1201530"/>
                </a:lnTo>
                <a:cubicBezTo>
                  <a:pt x="668571" y="1263072"/>
                  <a:pt x="618682" y="1312961"/>
                  <a:pt x="557140" y="1312961"/>
                </a:cubicBezTo>
                <a:lnTo>
                  <a:pt x="111431" y="1312961"/>
                </a:lnTo>
                <a:cubicBezTo>
                  <a:pt x="49889" y="1312961"/>
                  <a:pt x="0" y="1263072"/>
                  <a:pt x="0" y="1201530"/>
                </a:cubicBezTo>
                <a:lnTo>
                  <a:pt x="0" y="111431"/>
                </a:lnTo>
                <a:cubicBezTo>
                  <a:pt x="0" y="49889"/>
                  <a:pt x="49889" y="0"/>
                  <a:pt x="111431" y="0"/>
                </a:cubicBezTo>
                <a:close/>
                <a:moveTo>
                  <a:pt x="58514" y="118039"/>
                </a:moveTo>
                <a:lnTo>
                  <a:pt x="58514" y="1141295"/>
                </a:lnTo>
                <a:lnTo>
                  <a:pt x="610057" y="1141295"/>
                </a:lnTo>
                <a:lnTo>
                  <a:pt x="610057" y="118039"/>
                </a:lnTo>
                <a:lnTo>
                  <a:pt x="58514" y="118039"/>
                </a:lnTo>
                <a:close/>
                <a:moveTo>
                  <a:pt x="334285" y="1172700"/>
                </a:moveTo>
                <a:cubicBezTo>
                  <a:pt x="302221" y="1172700"/>
                  <a:pt x="276228" y="1198693"/>
                  <a:pt x="276228" y="1230757"/>
                </a:cubicBezTo>
                <a:cubicBezTo>
                  <a:pt x="276228" y="1262821"/>
                  <a:pt x="302221" y="1288814"/>
                  <a:pt x="334285" y="1288814"/>
                </a:cubicBezTo>
                <a:cubicBezTo>
                  <a:pt x="366349" y="1288814"/>
                  <a:pt x="392342" y="1262821"/>
                  <a:pt x="392342" y="1230757"/>
                </a:cubicBezTo>
                <a:cubicBezTo>
                  <a:pt x="392342" y="1198693"/>
                  <a:pt x="366349" y="1172700"/>
                  <a:pt x="334285" y="1172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6" name="Title 1"/>
          <p:cNvSpPr txBox="1">
            <a:spLocks/>
          </p:cNvSpPr>
          <p:nvPr userDrawn="1"/>
        </p:nvSpPr>
        <p:spPr>
          <a:xfrm>
            <a:off x="4305928" y="2547998"/>
            <a:ext cx="7309127" cy="1913110"/>
          </a:xfrm>
          <a:prstGeom prst="rect">
            <a:avLst/>
          </a:prstGeom>
        </p:spPr>
        <p:txBody>
          <a:bodyPr vert="horz" lIns="124347" tIns="62174" rIns="124347" bIns="62174" rtlCol="0" anchor="ctr">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003A78"/>
                </a:solidFill>
                <a:effectLst/>
                <a:uLnTx/>
                <a:uFillTx/>
                <a:latin typeface="+mj-lt"/>
                <a:ea typeface="+mj-ea"/>
                <a:cs typeface="Segoe UI Light"/>
              </a:defRPr>
            </a:lvl1pPr>
          </a:lstStyle>
          <a:p>
            <a:pPr>
              <a:lnSpc>
                <a:spcPct val="90000"/>
              </a:lnSpc>
            </a:pPr>
            <a:r>
              <a:rPr lang="en-US" sz="7343" b="0" i="0">
                <a:solidFill>
                  <a:schemeClr val="accent3"/>
                </a:solidFill>
                <a:latin typeface="Segoe UI Light" charset="0"/>
                <a:ea typeface="Segoe UI Light" charset="0"/>
                <a:cs typeface="Segoe UI Light" charset="0"/>
              </a:rPr>
              <a:t>Please silence </a:t>
            </a:r>
            <a:br>
              <a:rPr lang="en-US" sz="7343" b="0" i="0">
                <a:solidFill>
                  <a:schemeClr val="accent3"/>
                </a:solidFill>
                <a:latin typeface="Segoe UI Light" charset="0"/>
                <a:ea typeface="Segoe UI Light" charset="0"/>
                <a:cs typeface="Segoe UI Light" charset="0"/>
              </a:rPr>
            </a:br>
            <a:r>
              <a:rPr lang="en-US" sz="7343" b="0" i="0">
                <a:solidFill>
                  <a:schemeClr val="accent3"/>
                </a:solidFill>
                <a:latin typeface="Segoe UI Light" charset="0"/>
                <a:ea typeface="Segoe UI Light" charset="0"/>
                <a:cs typeface="Segoe UI Light" charset="0"/>
              </a:rPr>
              <a:t>cell phones</a:t>
            </a:r>
          </a:p>
        </p:txBody>
      </p:sp>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 y="0"/>
            <a:ext cx="12436472" cy="6994525"/>
          </a:xfrm>
          <a:prstGeom prst="rect">
            <a:avLst/>
          </a:prstGeom>
        </p:spPr>
      </p:pic>
      <p:sp>
        <p:nvSpPr>
          <p:cNvPr id="7" name="Freeform 6"/>
          <p:cNvSpPr/>
          <p:nvPr userDrawn="1"/>
        </p:nvSpPr>
        <p:spPr>
          <a:xfrm>
            <a:off x="3026879" y="2549556"/>
            <a:ext cx="886371" cy="1740430"/>
          </a:xfrm>
          <a:custGeom>
            <a:avLst/>
            <a:gdLst>
              <a:gd name="connsiteX0" fmla="*/ 111431 w 668571"/>
              <a:gd name="connsiteY0" fmla="*/ 0 h 1312961"/>
              <a:gd name="connsiteX1" fmla="*/ 557140 w 668571"/>
              <a:gd name="connsiteY1" fmla="*/ 0 h 1312961"/>
              <a:gd name="connsiteX2" fmla="*/ 668571 w 668571"/>
              <a:gd name="connsiteY2" fmla="*/ 111431 h 1312961"/>
              <a:gd name="connsiteX3" fmla="*/ 668571 w 668571"/>
              <a:gd name="connsiteY3" fmla="*/ 1201530 h 1312961"/>
              <a:gd name="connsiteX4" fmla="*/ 557140 w 668571"/>
              <a:gd name="connsiteY4" fmla="*/ 1312961 h 1312961"/>
              <a:gd name="connsiteX5" fmla="*/ 111431 w 668571"/>
              <a:gd name="connsiteY5" fmla="*/ 1312961 h 1312961"/>
              <a:gd name="connsiteX6" fmla="*/ 0 w 668571"/>
              <a:gd name="connsiteY6" fmla="*/ 1201530 h 1312961"/>
              <a:gd name="connsiteX7" fmla="*/ 0 w 668571"/>
              <a:gd name="connsiteY7" fmla="*/ 111431 h 1312961"/>
              <a:gd name="connsiteX8" fmla="*/ 111431 w 668571"/>
              <a:gd name="connsiteY8" fmla="*/ 0 h 1312961"/>
              <a:gd name="connsiteX9" fmla="*/ 58514 w 668571"/>
              <a:gd name="connsiteY9" fmla="*/ 118039 h 1312961"/>
              <a:gd name="connsiteX10" fmla="*/ 58514 w 668571"/>
              <a:gd name="connsiteY10" fmla="*/ 1141295 h 1312961"/>
              <a:gd name="connsiteX11" fmla="*/ 610057 w 668571"/>
              <a:gd name="connsiteY11" fmla="*/ 1141295 h 1312961"/>
              <a:gd name="connsiteX12" fmla="*/ 610057 w 668571"/>
              <a:gd name="connsiteY12" fmla="*/ 118039 h 1312961"/>
              <a:gd name="connsiteX13" fmla="*/ 58514 w 668571"/>
              <a:gd name="connsiteY13" fmla="*/ 118039 h 1312961"/>
              <a:gd name="connsiteX14" fmla="*/ 334285 w 668571"/>
              <a:gd name="connsiteY14" fmla="*/ 1172700 h 1312961"/>
              <a:gd name="connsiteX15" fmla="*/ 276228 w 668571"/>
              <a:gd name="connsiteY15" fmla="*/ 1230757 h 1312961"/>
              <a:gd name="connsiteX16" fmla="*/ 334285 w 668571"/>
              <a:gd name="connsiteY16" fmla="*/ 1288814 h 1312961"/>
              <a:gd name="connsiteX17" fmla="*/ 392342 w 668571"/>
              <a:gd name="connsiteY17" fmla="*/ 1230757 h 1312961"/>
              <a:gd name="connsiteX18" fmla="*/ 334285 w 668571"/>
              <a:gd name="connsiteY18" fmla="*/ 1172700 h 13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8571" h="1312961">
                <a:moveTo>
                  <a:pt x="111431" y="0"/>
                </a:moveTo>
                <a:lnTo>
                  <a:pt x="557140" y="0"/>
                </a:lnTo>
                <a:cubicBezTo>
                  <a:pt x="618682" y="0"/>
                  <a:pt x="668571" y="49889"/>
                  <a:pt x="668571" y="111431"/>
                </a:cubicBezTo>
                <a:lnTo>
                  <a:pt x="668571" y="1201530"/>
                </a:lnTo>
                <a:cubicBezTo>
                  <a:pt x="668571" y="1263072"/>
                  <a:pt x="618682" y="1312961"/>
                  <a:pt x="557140" y="1312961"/>
                </a:cubicBezTo>
                <a:lnTo>
                  <a:pt x="111431" y="1312961"/>
                </a:lnTo>
                <a:cubicBezTo>
                  <a:pt x="49889" y="1312961"/>
                  <a:pt x="0" y="1263072"/>
                  <a:pt x="0" y="1201530"/>
                </a:cubicBezTo>
                <a:lnTo>
                  <a:pt x="0" y="111431"/>
                </a:lnTo>
                <a:cubicBezTo>
                  <a:pt x="0" y="49889"/>
                  <a:pt x="49889" y="0"/>
                  <a:pt x="111431" y="0"/>
                </a:cubicBezTo>
                <a:close/>
                <a:moveTo>
                  <a:pt x="58514" y="118039"/>
                </a:moveTo>
                <a:lnTo>
                  <a:pt x="58514" y="1141295"/>
                </a:lnTo>
                <a:lnTo>
                  <a:pt x="610057" y="1141295"/>
                </a:lnTo>
                <a:lnTo>
                  <a:pt x="610057" y="118039"/>
                </a:lnTo>
                <a:lnTo>
                  <a:pt x="58514" y="118039"/>
                </a:lnTo>
                <a:close/>
                <a:moveTo>
                  <a:pt x="334285" y="1172700"/>
                </a:moveTo>
                <a:cubicBezTo>
                  <a:pt x="302221" y="1172700"/>
                  <a:pt x="276228" y="1198693"/>
                  <a:pt x="276228" y="1230757"/>
                </a:cubicBezTo>
                <a:cubicBezTo>
                  <a:pt x="276228" y="1262821"/>
                  <a:pt x="302221" y="1288814"/>
                  <a:pt x="334285" y="1288814"/>
                </a:cubicBezTo>
                <a:cubicBezTo>
                  <a:pt x="366349" y="1288814"/>
                  <a:pt x="392342" y="1262821"/>
                  <a:pt x="392342" y="1230757"/>
                </a:cubicBezTo>
                <a:cubicBezTo>
                  <a:pt x="392342" y="1198693"/>
                  <a:pt x="366349" y="1172700"/>
                  <a:pt x="334285" y="117270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8" name="Title 1"/>
          <p:cNvSpPr txBox="1">
            <a:spLocks/>
          </p:cNvSpPr>
          <p:nvPr userDrawn="1"/>
        </p:nvSpPr>
        <p:spPr>
          <a:xfrm>
            <a:off x="4350910" y="2512158"/>
            <a:ext cx="7309127" cy="1913110"/>
          </a:xfrm>
          <a:prstGeom prst="rect">
            <a:avLst/>
          </a:prstGeom>
        </p:spPr>
        <p:txBody>
          <a:bodyPr vert="horz" lIns="124347" tIns="62174" rIns="124347" bIns="62174" rtlCol="0" anchor="ctr">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003A78"/>
                </a:solidFill>
                <a:effectLst/>
                <a:uLnTx/>
                <a:uFillTx/>
                <a:latin typeface="+mj-lt"/>
                <a:ea typeface="+mj-ea"/>
                <a:cs typeface="Segoe UI Light"/>
              </a:defRPr>
            </a:lvl1pPr>
          </a:lstStyle>
          <a:p>
            <a:pPr>
              <a:lnSpc>
                <a:spcPct val="90000"/>
              </a:lnSpc>
            </a:pPr>
            <a:r>
              <a:rPr lang="en-US" sz="7343" b="0" i="0">
                <a:solidFill>
                  <a:schemeClr val="bg2"/>
                </a:solidFill>
                <a:latin typeface="Segoe UI Light" charset="0"/>
                <a:ea typeface="Segoe UI Light" charset="0"/>
                <a:cs typeface="Segoe UI Light" charset="0"/>
              </a:rPr>
              <a:t>Please silence </a:t>
            </a:r>
            <a:br>
              <a:rPr lang="en-US" sz="7343" b="0" i="0">
                <a:solidFill>
                  <a:schemeClr val="bg2"/>
                </a:solidFill>
                <a:latin typeface="Segoe UI Light" charset="0"/>
                <a:ea typeface="Segoe UI Light" charset="0"/>
                <a:cs typeface="Segoe UI Light" charset="0"/>
              </a:rPr>
            </a:br>
            <a:r>
              <a:rPr lang="en-US" sz="7343" b="0" i="0">
                <a:solidFill>
                  <a:schemeClr val="bg2"/>
                </a:solidFill>
                <a:latin typeface="Segoe UI Light" charset="0"/>
                <a:ea typeface="Segoe UI Light" charset="0"/>
                <a:cs typeface="Segoe UI Light" charset="0"/>
              </a:rPr>
              <a:t>cell phones</a:t>
            </a:r>
          </a:p>
        </p:txBody>
      </p:sp>
    </p:spTree>
    <p:extLst>
      <p:ext uri="{BB962C8B-B14F-4D97-AF65-F5344CB8AC3E}">
        <p14:creationId xmlns:p14="http://schemas.microsoft.com/office/powerpoint/2010/main" val="171569196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Explore PASS">
    <p:spTree>
      <p:nvGrpSpPr>
        <p:cNvPr id="1" name=""/>
        <p:cNvGrpSpPr/>
        <p:nvPr/>
      </p:nvGrpSpPr>
      <p:grpSpPr>
        <a:xfrm>
          <a:off x="0" y="0"/>
          <a:ext cx="0" cy="0"/>
          <a:chOff x="0" y="0"/>
          <a:chExt cx="0" cy="0"/>
        </a:xfrm>
      </p:grpSpPr>
      <p:cxnSp>
        <p:nvCxnSpPr>
          <p:cNvPr id="27" name="Straight Connector 26"/>
          <p:cNvCxnSpPr/>
          <p:nvPr userDrawn="1"/>
        </p:nvCxnSpPr>
        <p:spPr>
          <a:xfrm>
            <a:off x="2366128"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4274054"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6181979"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8089905"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9997831"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hlinkClick r:id="rId2"/>
          </p:cNvPr>
          <p:cNvSpPr/>
          <p:nvPr userDrawn="1"/>
        </p:nvSpPr>
        <p:spPr>
          <a:xfrm>
            <a:off x="608635" y="3903537"/>
            <a:ext cx="1606851"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a:solidFill>
                  <a:schemeClr val="bg2">
                    <a:lumMod val="50000"/>
                  </a:schemeClr>
                </a:solidFill>
              </a:rPr>
              <a:t>Free online webinar events </a:t>
            </a:r>
          </a:p>
        </p:txBody>
      </p:sp>
      <p:sp>
        <p:nvSpPr>
          <p:cNvPr id="33" name="Rectangle 32">
            <a:hlinkClick r:id="rId3"/>
          </p:cNvPr>
          <p:cNvSpPr/>
          <p:nvPr userDrawn="1"/>
        </p:nvSpPr>
        <p:spPr>
          <a:xfrm>
            <a:off x="4355572" y="3903537"/>
            <a:ext cx="1748084"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a:solidFill>
                  <a:schemeClr val="bg2">
                    <a:lumMod val="50000"/>
                  </a:schemeClr>
                </a:solidFill>
              </a:rPr>
              <a:t>Free 1-day local training events</a:t>
            </a:r>
          </a:p>
        </p:txBody>
      </p:sp>
      <p:sp>
        <p:nvSpPr>
          <p:cNvPr id="34" name="Rectangle 33">
            <a:hlinkClick r:id="rId4"/>
          </p:cNvPr>
          <p:cNvSpPr/>
          <p:nvPr userDrawn="1"/>
        </p:nvSpPr>
        <p:spPr>
          <a:xfrm>
            <a:off x="2445948" y="3903537"/>
            <a:ext cx="1746590"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a:solidFill>
                  <a:schemeClr val="bg2">
                    <a:lumMod val="50000"/>
                  </a:schemeClr>
                </a:solidFill>
              </a:rPr>
              <a:t>Local user groups around the world</a:t>
            </a:r>
          </a:p>
        </p:txBody>
      </p:sp>
      <p:sp>
        <p:nvSpPr>
          <p:cNvPr id="35" name="Rectangle 34">
            <a:hlinkClick r:id="rId5"/>
          </p:cNvPr>
          <p:cNvSpPr/>
          <p:nvPr userDrawn="1"/>
        </p:nvSpPr>
        <p:spPr>
          <a:xfrm>
            <a:off x="6260304" y="3903537"/>
            <a:ext cx="1753342"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a:solidFill>
                  <a:schemeClr val="bg2">
                    <a:lumMod val="50000"/>
                  </a:schemeClr>
                </a:solidFill>
              </a:rPr>
              <a:t>Online special interest user groups </a:t>
            </a:r>
          </a:p>
        </p:txBody>
      </p:sp>
      <p:sp>
        <p:nvSpPr>
          <p:cNvPr id="36" name="Rectangle 35">
            <a:hlinkClick r:id="rId4"/>
          </p:cNvPr>
          <p:cNvSpPr/>
          <p:nvPr userDrawn="1"/>
        </p:nvSpPr>
        <p:spPr>
          <a:xfrm>
            <a:off x="8250737" y="3903537"/>
            <a:ext cx="1599469"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a:solidFill>
                  <a:schemeClr val="bg2">
                    <a:lumMod val="50000"/>
                  </a:schemeClr>
                </a:solidFill>
              </a:rPr>
              <a:t>Business analytics training </a:t>
            </a:r>
          </a:p>
        </p:txBody>
      </p:sp>
      <p:pic>
        <p:nvPicPr>
          <p:cNvPr id="37" name="Picture 36"/>
          <p:cNvPicPr>
            <a:picLocks noChangeAspect="1"/>
          </p:cNvPicPr>
          <p:nvPr userDrawn="1"/>
        </p:nvPicPr>
        <p:blipFill rotWithShape="1">
          <a:blip r:embed="rId6" cstate="print">
            <a:extLst>
              <a:ext uri="{28A0092B-C50C-407E-A947-70E740481C1C}">
                <a14:useLocalDpi xmlns:a14="http://schemas.microsoft.com/office/drawing/2010/main" val="0"/>
              </a:ext>
            </a:extLst>
          </a:blip>
          <a:srcRect/>
          <a:stretch/>
        </p:blipFill>
        <p:spPr>
          <a:xfrm>
            <a:off x="876737" y="2541307"/>
            <a:ext cx="1070647" cy="1178676"/>
          </a:xfrm>
          <a:prstGeom prst="rect">
            <a:avLst/>
          </a:prstGeom>
        </p:spPr>
      </p:pic>
      <p:pic>
        <p:nvPicPr>
          <p:cNvPr id="38" name="Picture 37"/>
          <p:cNvPicPr>
            <a:picLocks noChangeAspect="1"/>
          </p:cNvPicPr>
          <p:nvPr userDrawn="1"/>
        </p:nvPicPr>
        <p:blipFill rotWithShape="1">
          <a:blip r:embed="rId7" cstate="print">
            <a:extLst>
              <a:ext uri="{28A0092B-C50C-407E-A947-70E740481C1C}">
                <a14:useLocalDpi xmlns:a14="http://schemas.microsoft.com/office/drawing/2010/main" val="0"/>
              </a:ext>
            </a:extLst>
          </a:blip>
          <a:srcRect/>
          <a:stretch/>
        </p:blipFill>
        <p:spPr>
          <a:xfrm>
            <a:off x="4628579" y="2680836"/>
            <a:ext cx="1216422" cy="1046316"/>
          </a:xfrm>
          <a:prstGeom prst="rect">
            <a:avLst/>
          </a:prstGeom>
        </p:spPr>
      </p:pic>
      <p:pic>
        <p:nvPicPr>
          <p:cNvPr id="39" name="Picture 3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884689" y="2552850"/>
            <a:ext cx="865388" cy="1102498"/>
          </a:xfrm>
          <a:prstGeom prst="rect">
            <a:avLst/>
          </a:prstGeom>
        </p:spPr>
      </p:pic>
      <p:pic>
        <p:nvPicPr>
          <p:cNvPr id="40" name="Picture 39"/>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717296" y="2598485"/>
            <a:ext cx="832169" cy="1060176"/>
          </a:xfrm>
          <a:prstGeom prst="rect">
            <a:avLst/>
          </a:prstGeom>
        </p:spPr>
      </p:pic>
      <p:pic>
        <p:nvPicPr>
          <p:cNvPr id="41" name="Picture 4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399115" y="2644495"/>
            <a:ext cx="912846" cy="985522"/>
          </a:xfrm>
          <a:prstGeom prst="rect">
            <a:avLst/>
          </a:prstGeom>
        </p:spPr>
      </p:pic>
      <p:pic>
        <p:nvPicPr>
          <p:cNvPr id="42" name="Picture 41"/>
          <p:cNvPicPr>
            <a:picLocks noChangeAspect="1"/>
          </p:cNvPicPr>
          <p:nvPr userDrawn="1"/>
        </p:nvPicPr>
        <p:blipFill rotWithShape="1">
          <a:blip r:embed="rId11" cstate="print">
            <a:extLst>
              <a:ext uri="{28A0092B-C50C-407E-A947-70E740481C1C}">
                <a14:useLocalDpi xmlns:a14="http://schemas.microsoft.com/office/drawing/2010/main" val="0"/>
              </a:ext>
            </a:extLst>
          </a:blip>
          <a:srcRect/>
          <a:stretch/>
        </p:blipFill>
        <p:spPr>
          <a:xfrm>
            <a:off x="8416821" y="2659702"/>
            <a:ext cx="1267302" cy="1067160"/>
          </a:xfrm>
          <a:prstGeom prst="rect">
            <a:avLst/>
          </a:prstGeom>
        </p:spPr>
      </p:pic>
      <p:pic>
        <p:nvPicPr>
          <p:cNvPr id="25" name="Picture 24"/>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0" y="4784290"/>
            <a:ext cx="12436475" cy="2210236"/>
          </a:xfrm>
          <a:prstGeom prst="rect">
            <a:avLst/>
          </a:prstGeom>
        </p:spPr>
      </p:pic>
      <p:sp>
        <p:nvSpPr>
          <p:cNvPr id="44" name="Rounded Rectangle 43"/>
          <p:cNvSpPr/>
          <p:nvPr userDrawn="1"/>
        </p:nvSpPr>
        <p:spPr>
          <a:xfrm>
            <a:off x="1092822" y="5254241"/>
            <a:ext cx="2572491" cy="3054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4347" rtlCol="0" anchor="ctr"/>
          <a:lstStyle/>
          <a:p>
            <a:pPr algn="ctr"/>
            <a:r>
              <a:rPr lang="en-US" sz="1360" b="1" spc="27">
                <a:solidFill>
                  <a:schemeClr val="bg2"/>
                </a:solidFill>
              </a:rPr>
              <a:t>Free Online Resources </a:t>
            </a:r>
          </a:p>
        </p:txBody>
      </p:sp>
      <p:sp>
        <p:nvSpPr>
          <p:cNvPr id="46" name="Rectangle 45">
            <a:hlinkClick r:id="rId4"/>
          </p:cNvPr>
          <p:cNvSpPr/>
          <p:nvPr userDrawn="1"/>
        </p:nvSpPr>
        <p:spPr>
          <a:xfrm>
            <a:off x="1319351" y="5628170"/>
            <a:ext cx="2119433" cy="9134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lnSpc>
                <a:spcPct val="150000"/>
              </a:lnSpc>
            </a:pPr>
            <a:r>
              <a:rPr lang="en-US" sz="1088">
                <a:solidFill>
                  <a:schemeClr val="bg2"/>
                </a:solidFill>
              </a:rPr>
              <a:t>PASS Blog</a:t>
            </a:r>
          </a:p>
          <a:p>
            <a:pPr algn="ctr">
              <a:lnSpc>
                <a:spcPct val="150000"/>
              </a:lnSpc>
            </a:pPr>
            <a:r>
              <a:rPr lang="en-US" sz="1088">
                <a:solidFill>
                  <a:schemeClr val="bg2"/>
                </a:solidFill>
              </a:rPr>
              <a:t>White Papers</a:t>
            </a:r>
          </a:p>
          <a:p>
            <a:pPr algn="ctr">
              <a:lnSpc>
                <a:spcPct val="150000"/>
              </a:lnSpc>
            </a:pPr>
            <a:r>
              <a:rPr lang="en-US" sz="1088">
                <a:solidFill>
                  <a:schemeClr val="bg2"/>
                </a:solidFill>
              </a:rPr>
              <a:t>Session Recordings</a:t>
            </a:r>
          </a:p>
        </p:txBody>
      </p:sp>
      <p:sp>
        <p:nvSpPr>
          <p:cNvPr id="47" name="Rounded Rectangle 46"/>
          <p:cNvSpPr/>
          <p:nvPr userDrawn="1"/>
        </p:nvSpPr>
        <p:spPr>
          <a:xfrm>
            <a:off x="4587276" y="5254241"/>
            <a:ext cx="3189405" cy="3054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4347" rtlCol="0" anchor="ctr"/>
          <a:lstStyle/>
          <a:p>
            <a:pPr algn="ctr"/>
            <a:r>
              <a:rPr lang="en-US" sz="1360" b="1" spc="27">
                <a:solidFill>
                  <a:schemeClr val="bg2"/>
                </a:solidFill>
              </a:rPr>
              <a:t>Newsletter </a:t>
            </a:r>
          </a:p>
        </p:txBody>
      </p:sp>
      <p:sp>
        <p:nvSpPr>
          <p:cNvPr id="48" name="Rounded Rectangle 47"/>
          <p:cNvSpPr/>
          <p:nvPr userDrawn="1"/>
        </p:nvSpPr>
        <p:spPr>
          <a:xfrm>
            <a:off x="8660238" y="5254241"/>
            <a:ext cx="2675187" cy="3054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4347" rtlCol="0" anchor="ctr"/>
          <a:lstStyle/>
          <a:p>
            <a:pPr algn="ctr"/>
            <a:r>
              <a:rPr lang="en-US" sz="1360" b="1" spc="27" err="1">
                <a:solidFill>
                  <a:schemeClr val="bg2"/>
                </a:solidFill>
              </a:rPr>
              <a:t>www.pass.org</a:t>
            </a:r>
            <a:endParaRPr lang="en-US" sz="1360" b="1" spc="27">
              <a:solidFill>
                <a:schemeClr val="bg2"/>
              </a:solidFill>
            </a:endParaRPr>
          </a:p>
        </p:txBody>
      </p:sp>
      <p:sp>
        <p:nvSpPr>
          <p:cNvPr id="49" name="Title 3"/>
          <p:cNvSpPr txBox="1">
            <a:spLocks/>
          </p:cNvSpPr>
          <p:nvPr userDrawn="1"/>
        </p:nvSpPr>
        <p:spPr>
          <a:xfrm>
            <a:off x="621824" y="927849"/>
            <a:ext cx="11192828" cy="833544"/>
          </a:xfrm>
          <a:prstGeom prst="rect">
            <a:avLst/>
          </a:prstGeom>
        </p:spPr>
        <p:txBody>
          <a:bodyPr vert="horz" lIns="124347" tIns="62174" rIns="124347" bIns="62174"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ctr">
              <a:tabLst>
                <a:tab pos="5900114" algn="l"/>
              </a:tabLst>
            </a:pPr>
            <a:r>
              <a:rPr lang="en-US" sz="5440"/>
              <a:t>Explore everything PASS has to offer </a:t>
            </a:r>
          </a:p>
        </p:txBody>
      </p:sp>
      <p:sp>
        <p:nvSpPr>
          <p:cNvPr id="26" name="Rectangle 25">
            <a:hlinkClick r:id="rId4"/>
          </p:cNvPr>
          <p:cNvSpPr/>
          <p:nvPr userDrawn="1"/>
        </p:nvSpPr>
        <p:spPr>
          <a:xfrm>
            <a:off x="5122260" y="5655801"/>
            <a:ext cx="2119433" cy="9134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lnSpc>
                <a:spcPct val="150000"/>
              </a:lnSpc>
            </a:pPr>
            <a:r>
              <a:rPr lang="en-US" sz="1088">
                <a:solidFill>
                  <a:schemeClr val="bg2"/>
                </a:solidFill>
              </a:rPr>
              <a:t>PASS</a:t>
            </a:r>
            <a:r>
              <a:rPr lang="en-US" sz="1088" baseline="0">
                <a:solidFill>
                  <a:schemeClr val="bg2"/>
                </a:solidFill>
              </a:rPr>
              <a:t> Connector</a:t>
            </a:r>
          </a:p>
          <a:p>
            <a:pPr algn="ctr">
              <a:lnSpc>
                <a:spcPct val="150000"/>
              </a:lnSpc>
            </a:pPr>
            <a:r>
              <a:rPr lang="en-US" sz="1088" baseline="0">
                <a:solidFill>
                  <a:schemeClr val="bg2"/>
                </a:solidFill>
              </a:rPr>
              <a:t>BA Insights</a:t>
            </a:r>
            <a:endParaRPr lang="en-US" sz="1088">
              <a:solidFill>
                <a:schemeClr val="bg2"/>
              </a:solidFill>
            </a:endParaRPr>
          </a:p>
        </p:txBody>
      </p:sp>
      <p:sp>
        <p:nvSpPr>
          <p:cNvPr id="43" name="Rectangle 42">
            <a:hlinkClick r:id="rId4"/>
          </p:cNvPr>
          <p:cNvSpPr/>
          <p:nvPr userDrawn="1"/>
        </p:nvSpPr>
        <p:spPr>
          <a:xfrm>
            <a:off x="10055804" y="3903537"/>
            <a:ext cx="1599469"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a:solidFill>
                  <a:schemeClr val="bg2">
                    <a:lumMod val="50000"/>
                  </a:schemeClr>
                </a:solidFill>
              </a:rPr>
              <a:t>Get involved</a:t>
            </a:r>
          </a:p>
        </p:txBody>
      </p:sp>
    </p:spTree>
    <p:extLst>
      <p:ext uri="{BB962C8B-B14F-4D97-AF65-F5344CB8AC3E}">
        <p14:creationId xmlns:p14="http://schemas.microsoft.com/office/powerpoint/2010/main" val="393103377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5" name="Rectangle 54"/>
          <p:cNvSpPr/>
          <p:nvPr userDrawn="1"/>
        </p:nvSpPr>
        <p:spPr>
          <a:xfrm>
            <a:off x="7589658" y="0"/>
            <a:ext cx="4846818" cy="6994525"/>
          </a:xfrm>
          <a:prstGeom prst="rect">
            <a:avLst/>
          </a:prstGeom>
          <a:solidFill>
            <a:schemeClr val="bg2">
              <a:lumMod val="95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2" name="Title 1"/>
          <p:cNvSpPr>
            <a:spLocks noGrp="1"/>
          </p:cNvSpPr>
          <p:nvPr>
            <p:ph type="title" hasCustomPrompt="1"/>
          </p:nvPr>
        </p:nvSpPr>
        <p:spPr>
          <a:xfrm>
            <a:off x="1418116" y="3580472"/>
            <a:ext cx="4418221" cy="640404"/>
          </a:xfrm>
        </p:spPr>
        <p:txBody>
          <a:bodyPr anchor="b"/>
          <a:lstStyle>
            <a:lvl1pPr algn="ctr">
              <a:defRPr sz="4352"/>
            </a:lvl1pPr>
          </a:lstStyle>
          <a:p>
            <a:r>
              <a:rPr lang="en-US"/>
              <a:t>Speaker Name</a:t>
            </a:r>
          </a:p>
        </p:txBody>
      </p:sp>
      <p:sp>
        <p:nvSpPr>
          <p:cNvPr id="18" name="Text Placeholder 17"/>
          <p:cNvSpPr>
            <a:spLocks noGrp="1"/>
          </p:cNvSpPr>
          <p:nvPr>
            <p:ph type="body" sz="quarter" idx="10" hasCustomPrompt="1"/>
          </p:nvPr>
        </p:nvSpPr>
        <p:spPr>
          <a:xfrm>
            <a:off x="1418350" y="4211459"/>
            <a:ext cx="4417540" cy="551682"/>
          </a:xfrm>
        </p:spPr>
        <p:txBody>
          <a:bodyPr/>
          <a:lstStyle>
            <a:lvl1pPr marL="0" marR="0" indent="0" algn="ctr" defTabSz="621746" rtl="0" eaLnBrk="1" fontAlgn="auto" latinLnBrk="0" hangingPunct="1">
              <a:lnSpc>
                <a:spcPct val="100000"/>
              </a:lnSpc>
              <a:spcBef>
                <a:spcPct val="0"/>
              </a:spcBef>
              <a:spcAft>
                <a:spcPts val="0"/>
              </a:spcAft>
              <a:buClrTx/>
              <a:buSzTx/>
              <a:buFontTx/>
              <a:buNone/>
              <a:tabLst/>
              <a:defRPr kumimoji="0" lang="en-US" sz="2720" b="0" i="0" u="none" strike="noStrike" kern="1200" cap="none" spc="0" normalizeH="0" baseline="0" dirty="0">
                <a:ln>
                  <a:noFill/>
                </a:ln>
                <a:solidFill>
                  <a:schemeClr val="accent3"/>
                </a:solidFill>
                <a:effectLst/>
                <a:uLnTx/>
                <a:uFillTx/>
                <a:latin typeface="+mn-lt"/>
                <a:ea typeface="Segoe UI Light" charset="0"/>
                <a:cs typeface="Segoe UI Light" charset="0"/>
              </a:defRPr>
            </a:lvl1pPr>
          </a:lstStyle>
          <a:p>
            <a:pPr lvl="0"/>
            <a:r>
              <a:rPr lang="en-US"/>
              <a:t>Title, Company</a:t>
            </a:r>
          </a:p>
        </p:txBody>
      </p:sp>
      <p:sp>
        <p:nvSpPr>
          <p:cNvPr id="23" name="Text Placeholder 17"/>
          <p:cNvSpPr>
            <a:spLocks noGrp="1"/>
          </p:cNvSpPr>
          <p:nvPr>
            <p:ph type="body" sz="quarter" idx="11" hasCustomPrompt="1"/>
          </p:nvPr>
        </p:nvSpPr>
        <p:spPr>
          <a:xfrm>
            <a:off x="8122202" y="1525174"/>
            <a:ext cx="3854294" cy="36558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904"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a:t>BIOGRAPHY POINT ONE</a:t>
            </a:r>
          </a:p>
        </p:txBody>
      </p:sp>
      <p:sp>
        <p:nvSpPr>
          <p:cNvPr id="39" name="Picture Placeholder 38"/>
          <p:cNvSpPr>
            <a:spLocks noGrp="1"/>
          </p:cNvSpPr>
          <p:nvPr>
            <p:ph type="pic" sz="quarter" idx="12" hasCustomPrompt="1"/>
          </p:nvPr>
        </p:nvSpPr>
        <p:spPr>
          <a:xfrm>
            <a:off x="2646476" y="1044579"/>
            <a:ext cx="1962632" cy="1962352"/>
          </a:xfrm>
          <a:prstGeom prst="ellipse">
            <a:avLst/>
          </a:prstGeom>
          <a:solidFill>
            <a:schemeClr val="bg2">
              <a:lumMod val="95000"/>
            </a:schemeClr>
          </a:solidFill>
        </p:spPr>
        <p:txBody>
          <a:bodyPr anchor="ctr"/>
          <a:lstStyle>
            <a:lvl1pPr algn="ctr">
              <a:defRPr sz="1428"/>
            </a:lvl1pPr>
          </a:lstStyle>
          <a:p>
            <a:r>
              <a:rPr lang="en-US"/>
              <a:t>PLACE YOUR PHOTO HERE</a:t>
            </a:r>
          </a:p>
        </p:txBody>
      </p:sp>
      <p:sp>
        <p:nvSpPr>
          <p:cNvPr id="40" name="Text Placeholder 17"/>
          <p:cNvSpPr>
            <a:spLocks noGrp="1"/>
          </p:cNvSpPr>
          <p:nvPr>
            <p:ph type="body" sz="quarter" idx="13" hasCustomPrompt="1"/>
          </p:nvPr>
        </p:nvSpPr>
        <p:spPr>
          <a:xfrm>
            <a:off x="8122202" y="1891401"/>
            <a:ext cx="3854294" cy="80846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428"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1" name="Text Placeholder 17"/>
          <p:cNvSpPr>
            <a:spLocks noGrp="1"/>
          </p:cNvSpPr>
          <p:nvPr>
            <p:ph type="body" sz="quarter" idx="14" hasCustomPrompt="1"/>
          </p:nvPr>
        </p:nvSpPr>
        <p:spPr>
          <a:xfrm>
            <a:off x="8122202" y="3048583"/>
            <a:ext cx="3854294" cy="36558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904"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a:t>BIOGRAPHY POINT TWO</a:t>
            </a:r>
          </a:p>
        </p:txBody>
      </p:sp>
      <p:sp>
        <p:nvSpPr>
          <p:cNvPr id="42" name="Text Placeholder 17"/>
          <p:cNvSpPr>
            <a:spLocks noGrp="1"/>
          </p:cNvSpPr>
          <p:nvPr>
            <p:ph type="body" sz="quarter" idx="15" hasCustomPrompt="1"/>
          </p:nvPr>
        </p:nvSpPr>
        <p:spPr>
          <a:xfrm>
            <a:off x="8122202" y="3414811"/>
            <a:ext cx="3854294" cy="80846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428"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3" name="Text Placeholder 17"/>
          <p:cNvSpPr>
            <a:spLocks noGrp="1"/>
          </p:cNvSpPr>
          <p:nvPr>
            <p:ph type="body" sz="quarter" idx="16" hasCustomPrompt="1"/>
          </p:nvPr>
        </p:nvSpPr>
        <p:spPr>
          <a:xfrm>
            <a:off x="8122202" y="4549509"/>
            <a:ext cx="3854294" cy="36558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904"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a:t>BIOGRAPHY POINT THREE</a:t>
            </a:r>
          </a:p>
        </p:txBody>
      </p:sp>
      <p:sp>
        <p:nvSpPr>
          <p:cNvPr id="44" name="Text Placeholder 17"/>
          <p:cNvSpPr>
            <a:spLocks noGrp="1"/>
          </p:cNvSpPr>
          <p:nvPr>
            <p:ph type="body" sz="quarter" idx="17" hasCustomPrompt="1"/>
          </p:nvPr>
        </p:nvSpPr>
        <p:spPr>
          <a:xfrm>
            <a:off x="8122202" y="4915737"/>
            <a:ext cx="3854294" cy="80846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428"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pulvinar</a:t>
            </a:r>
            <a:r>
              <a:rPr lang="en-US"/>
              <a:t> </a:t>
            </a:r>
            <a:r>
              <a:rPr lang="en-US" err="1"/>
              <a:t>nunc</a:t>
            </a:r>
            <a:r>
              <a:rPr lang="en-US"/>
              <a:t> </a:t>
            </a:r>
            <a:r>
              <a:rPr lang="en-US" err="1"/>
              <a:t>est</a:t>
            </a:r>
            <a:r>
              <a:rPr lang="en-US"/>
              <a:t>, </a:t>
            </a:r>
            <a:r>
              <a:rPr lang="en-US" err="1"/>
              <a:t>quis</a:t>
            </a:r>
            <a:r>
              <a:rPr lang="en-US"/>
              <a:t> </a:t>
            </a:r>
            <a:r>
              <a:rPr lang="en-US" err="1"/>
              <a:t>congue</a:t>
            </a:r>
            <a:r>
              <a:rPr lang="en-US"/>
              <a:t> </a:t>
            </a:r>
            <a:r>
              <a:rPr lang="en-US" err="1"/>
              <a:t>massa</a:t>
            </a:r>
            <a:r>
              <a:rPr lang="en-US"/>
              <a:t> </a:t>
            </a:r>
            <a:r>
              <a:rPr lang="en-US" err="1"/>
              <a:t>lobortis</a:t>
            </a:r>
            <a:r>
              <a:rPr lang="en-US"/>
              <a:t> </a:t>
            </a:r>
            <a:r>
              <a:rPr lang="en-US" err="1"/>
              <a:t>eget</a:t>
            </a:r>
            <a:r>
              <a:rPr lang="en-US"/>
              <a:t>.</a:t>
            </a:r>
          </a:p>
        </p:txBody>
      </p:sp>
      <p:sp>
        <p:nvSpPr>
          <p:cNvPr id="49" name="Text Placeholder 48"/>
          <p:cNvSpPr>
            <a:spLocks noGrp="1"/>
          </p:cNvSpPr>
          <p:nvPr>
            <p:ph type="body" sz="quarter" idx="18" hasCustomPrompt="1"/>
          </p:nvPr>
        </p:nvSpPr>
        <p:spPr>
          <a:xfrm>
            <a:off x="1293264" y="5284752"/>
            <a:ext cx="1183192" cy="356203"/>
          </a:xfrm>
        </p:spPr>
        <p:txBody>
          <a:bodyPr/>
          <a:lstStyle>
            <a:lvl1pPr marL="0" algn="l" defTabSz="1243493" rtl="0" eaLnBrk="1" latinLnBrk="0" hangingPunct="1">
              <a:defRPr lang="en-US" sz="1496" kern="1200" dirty="0">
                <a:solidFill>
                  <a:schemeClr val="accent1"/>
                </a:solidFill>
                <a:latin typeface="+mn-lt"/>
                <a:ea typeface="+mn-ea"/>
                <a:cs typeface="+mn-cs"/>
              </a:defRPr>
            </a:lvl1pPr>
          </a:lstStyle>
          <a:p>
            <a:r>
              <a:rPr lang="en-US" sz="1496">
                <a:solidFill>
                  <a:schemeClr val="accent1"/>
                </a:solidFill>
              </a:rPr>
              <a:t>/</a:t>
            </a:r>
            <a:r>
              <a:rPr lang="en-US" sz="1496" err="1">
                <a:solidFill>
                  <a:schemeClr val="accent1"/>
                </a:solidFill>
              </a:rPr>
              <a:t>yourname</a:t>
            </a:r>
            <a:endParaRPr lang="en-US" sz="1496">
              <a:solidFill>
                <a:schemeClr val="accent1"/>
              </a:solidFill>
            </a:endParaRPr>
          </a:p>
        </p:txBody>
      </p:sp>
      <p:sp>
        <p:nvSpPr>
          <p:cNvPr id="50" name="Text Placeholder 48"/>
          <p:cNvSpPr>
            <a:spLocks noGrp="1"/>
          </p:cNvSpPr>
          <p:nvPr>
            <p:ph type="body" sz="quarter" idx="19" hasCustomPrompt="1"/>
          </p:nvPr>
        </p:nvSpPr>
        <p:spPr>
          <a:xfrm>
            <a:off x="3221309" y="5284752"/>
            <a:ext cx="1407887" cy="356203"/>
          </a:xfrm>
        </p:spPr>
        <p:txBody>
          <a:bodyPr/>
          <a:lstStyle>
            <a:lvl1pPr marL="0" algn="l" defTabSz="1243493" rtl="0" eaLnBrk="1" latinLnBrk="0" hangingPunct="1">
              <a:defRPr lang="en-US" sz="1496" kern="1200" dirty="0">
                <a:solidFill>
                  <a:schemeClr val="accent1"/>
                </a:solidFill>
                <a:latin typeface="+mn-lt"/>
                <a:ea typeface="+mn-ea"/>
                <a:cs typeface="+mn-cs"/>
              </a:defRPr>
            </a:lvl1pPr>
          </a:lstStyle>
          <a:p>
            <a:r>
              <a:rPr lang="en-US" sz="1496">
                <a:solidFill>
                  <a:schemeClr val="accent1"/>
                </a:solidFill>
              </a:rPr>
              <a:t>@</a:t>
            </a:r>
            <a:r>
              <a:rPr lang="en-US" sz="1496" err="1">
                <a:solidFill>
                  <a:schemeClr val="accent1"/>
                </a:solidFill>
              </a:rPr>
              <a:t>yourhandle</a:t>
            </a:r>
            <a:endParaRPr lang="en-US" sz="1496">
              <a:solidFill>
                <a:schemeClr val="accent1"/>
              </a:solidFill>
            </a:endParaRPr>
          </a:p>
        </p:txBody>
      </p:sp>
      <p:sp>
        <p:nvSpPr>
          <p:cNvPr id="51" name="Text Placeholder 48"/>
          <p:cNvSpPr>
            <a:spLocks noGrp="1"/>
          </p:cNvSpPr>
          <p:nvPr>
            <p:ph type="body" sz="quarter" idx="20" hasCustomPrompt="1"/>
          </p:nvPr>
        </p:nvSpPr>
        <p:spPr>
          <a:xfrm>
            <a:off x="5309147" y="5284752"/>
            <a:ext cx="1183192" cy="356203"/>
          </a:xfrm>
        </p:spPr>
        <p:txBody>
          <a:bodyPr/>
          <a:lstStyle>
            <a:lvl1pPr marL="0" algn="l" defTabSz="1243493" rtl="0" eaLnBrk="1" latinLnBrk="0" hangingPunct="1">
              <a:defRPr lang="en-US" sz="1496" kern="1200" dirty="0">
                <a:solidFill>
                  <a:schemeClr val="accent1"/>
                </a:solidFill>
                <a:latin typeface="+mn-lt"/>
                <a:ea typeface="+mn-ea"/>
                <a:cs typeface="+mn-cs"/>
              </a:defRPr>
            </a:lvl1pPr>
          </a:lstStyle>
          <a:p>
            <a:r>
              <a:rPr lang="en-US" sz="1496" err="1">
                <a:solidFill>
                  <a:schemeClr val="accent1"/>
                </a:solidFill>
              </a:rPr>
              <a:t>yourname</a:t>
            </a:r>
            <a:endParaRPr lang="en-US" sz="1496">
              <a:solidFill>
                <a:schemeClr val="accent1"/>
              </a:solidFill>
            </a:endParaRPr>
          </a:p>
        </p:txBody>
      </p:sp>
    </p:spTree>
    <p:extLst>
      <p:ext uri="{BB962C8B-B14F-4D97-AF65-F5344CB8AC3E}">
        <p14:creationId xmlns:p14="http://schemas.microsoft.com/office/powerpoint/2010/main" val="233035326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8139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615347" y="2800292"/>
            <a:ext cx="11210100" cy="3370318"/>
          </a:xfrm>
        </p:spPr>
        <p:txBody>
          <a:bodyPr>
            <a:noAutofit/>
          </a:bodyPr>
          <a:lstStyle>
            <a:lvl1pPr marL="315191" marR="0" indent="-315191" algn="l" defTabSz="1243493" rtl="0" eaLnBrk="1" fontAlgn="auto" latinLnBrk="0" hangingPunct="1">
              <a:lnSpc>
                <a:spcPct val="100000"/>
              </a:lnSpc>
              <a:spcBef>
                <a:spcPct val="20000"/>
              </a:spcBef>
              <a:spcAft>
                <a:spcPts val="0"/>
              </a:spcAft>
              <a:buClr>
                <a:schemeClr val="accent3"/>
              </a:buClr>
              <a:buSzTx/>
              <a:buFont typeface="Arial" charset="0"/>
              <a:buChar char="•"/>
              <a:tabLst/>
              <a:defRPr sz="2448">
                <a:solidFill>
                  <a:srgbClr val="58585A"/>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 styles</a:t>
            </a:r>
          </a:p>
          <a:p>
            <a:pPr lvl="0"/>
            <a:r>
              <a:rPr lang="en-US"/>
              <a:t>Click to edit Master text styles</a:t>
            </a:r>
          </a:p>
          <a:p>
            <a:pPr lvl="0"/>
            <a:r>
              <a:rPr lang="en-US"/>
              <a:t>Click to edit Master text styles</a:t>
            </a:r>
          </a:p>
          <a:p>
            <a:pPr lvl="0"/>
            <a:r>
              <a:rPr lang="en-US"/>
              <a:t>Click to edit Master text styles</a:t>
            </a:r>
          </a:p>
        </p:txBody>
      </p:sp>
      <p:sp>
        <p:nvSpPr>
          <p:cNvPr id="2" name="Title 1"/>
          <p:cNvSpPr>
            <a:spLocks noGrp="1"/>
          </p:cNvSpPr>
          <p:nvPr>
            <p:ph type="title" hasCustomPrompt="1"/>
          </p:nvPr>
        </p:nvSpPr>
        <p:spPr/>
        <p:txBody>
          <a:bodyPr/>
          <a:lstStyle>
            <a:lvl1pPr>
              <a:defRPr>
                <a:solidFill>
                  <a:schemeClr val="tx2"/>
                </a:solidFill>
              </a:defRPr>
            </a:lvl1pPr>
          </a:lstStyle>
          <a:p>
            <a:r>
              <a:rPr lang="en-US"/>
              <a:t>Agenda</a:t>
            </a:r>
          </a:p>
        </p:txBody>
      </p:sp>
      <p:sp>
        <p:nvSpPr>
          <p:cNvPr id="4" name="Content Placeholder 13"/>
          <p:cNvSpPr>
            <a:spLocks noGrp="1"/>
          </p:cNvSpPr>
          <p:nvPr>
            <p:ph sz="quarter" idx="11"/>
          </p:nvPr>
        </p:nvSpPr>
        <p:spPr>
          <a:xfrm>
            <a:off x="615347" y="1678364"/>
            <a:ext cx="11210100" cy="584195"/>
          </a:xfrm>
        </p:spPr>
        <p:txBody>
          <a:bodyPr>
            <a:noAutofit/>
          </a:bodyPr>
          <a:lstStyle>
            <a:lvl1pPr marL="0" marR="0" indent="0" algn="l" defTabSz="1243493" rtl="0" eaLnBrk="1" fontAlgn="auto" latinLnBrk="0" hangingPunct="1">
              <a:lnSpc>
                <a:spcPct val="100000"/>
              </a:lnSpc>
              <a:spcBef>
                <a:spcPct val="20000"/>
              </a:spcBef>
              <a:spcAft>
                <a:spcPts val="0"/>
              </a:spcAft>
              <a:buClr>
                <a:schemeClr val="accent1"/>
              </a:buClr>
              <a:buSzTx/>
              <a:buFont typeface="Arial" charset="0"/>
              <a:buNone/>
              <a:tabLst/>
              <a:defRPr sz="2720">
                <a:solidFill>
                  <a:schemeClr val="accent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a:t>Click to edit Master text</a:t>
            </a:r>
          </a:p>
        </p:txBody>
      </p:sp>
    </p:spTree>
    <p:extLst>
      <p:ext uri="{BB962C8B-B14F-4D97-AF65-F5344CB8AC3E}">
        <p14:creationId xmlns:p14="http://schemas.microsoft.com/office/powerpoint/2010/main" val="118096290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Headings">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2"/>
                </a:solidFill>
              </a:defRPr>
            </a:lvl1pPr>
          </a:lstStyle>
          <a:p>
            <a:r>
              <a:rPr lang="en-US"/>
              <a:t>Titles are set 36pt Segoe UI</a:t>
            </a:r>
          </a:p>
        </p:txBody>
      </p:sp>
      <p:sp>
        <p:nvSpPr>
          <p:cNvPr id="4" name="Content Placeholder 3"/>
          <p:cNvSpPr>
            <a:spLocks noGrp="1"/>
          </p:cNvSpPr>
          <p:nvPr>
            <p:ph sz="quarter" idx="10" hasCustomPrompt="1"/>
          </p:nvPr>
        </p:nvSpPr>
        <p:spPr>
          <a:xfrm>
            <a:off x="587278" y="2046807"/>
            <a:ext cx="11236010" cy="609707"/>
          </a:xfrm>
        </p:spPr>
        <p:txBody>
          <a:bodyPr anchor="b"/>
          <a:lstStyle>
            <a:lvl1pPr marL="0" indent="0">
              <a:buNone/>
              <a:defRPr sz="3808" b="0" i="0">
                <a:solidFill>
                  <a:schemeClr val="accent1"/>
                </a:solidFill>
                <a:latin typeface="Segoe UI Light" charset="0"/>
                <a:ea typeface="Segoe UI Light" charset="0"/>
                <a:cs typeface="Segoe UI Light" charset="0"/>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587278" y="2654517"/>
            <a:ext cx="11236010" cy="553611"/>
          </a:xfrm>
        </p:spPr>
        <p:txBody>
          <a:bodyPr/>
          <a:lstStyle>
            <a:lvl1pPr marL="0" indent="0">
              <a:buNone/>
              <a:defRPr sz="2176">
                <a:solidFill>
                  <a:schemeClr val="bg2">
                    <a:lumMod val="50000"/>
                  </a:schemeClr>
                </a:solidFill>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587278" y="3449219"/>
            <a:ext cx="11236010" cy="609707"/>
          </a:xfrm>
        </p:spPr>
        <p:txBody>
          <a:bodyPr anchor="b"/>
          <a:lstStyle>
            <a:lvl1pPr marL="0" indent="0">
              <a:buNone/>
              <a:defRPr sz="2720" b="0" i="0">
                <a:solidFill>
                  <a:schemeClr val="tx1"/>
                </a:solidFill>
                <a:latin typeface="+mn-lt"/>
                <a:ea typeface="Segoe UI Light" charset="0"/>
                <a:cs typeface="Segoe UI Light" charset="0"/>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587278" y="4056931"/>
            <a:ext cx="11236010" cy="553611"/>
          </a:xfrm>
        </p:spPr>
        <p:txBody>
          <a:bodyPr/>
          <a:lstStyle>
            <a:lvl1pPr marL="0" indent="0">
              <a:buNone/>
              <a:defRPr sz="2176">
                <a:solidFill>
                  <a:schemeClr val="bg2">
                    <a:lumMod val="50000"/>
                  </a:schemeClr>
                </a:solidFill>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587278" y="4814232"/>
            <a:ext cx="11236010" cy="609707"/>
          </a:xfrm>
        </p:spPr>
        <p:txBody>
          <a:bodyPr anchor="b"/>
          <a:lstStyle>
            <a:lvl1pPr marL="0" indent="0">
              <a:buNone/>
              <a:defRPr sz="1904" b="1" i="0">
                <a:solidFill>
                  <a:schemeClr val="accent3"/>
                </a:solidFill>
                <a:latin typeface="+mn-lt"/>
                <a:ea typeface="Segoe UI Light" charset="0"/>
                <a:cs typeface="Segoe UI Light" charset="0"/>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587278" y="5421943"/>
            <a:ext cx="11236010" cy="553611"/>
          </a:xfrm>
        </p:spPr>
        <p:txBody>
          <a:bodyPr/>
          <a:lstStyle>
            <a:lvl1pPr marL="0" indent="0">
              <a:buNone/>
              <a:defRPr sz="2176">
                <a:solidFill>
                  <a:schemeClr val="bg2">
                    <a:lumMod val="50000"/>
                  </a:schemeClr>
                </a:solidFill>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134367783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30"/>
          <p:cNvSpPr>
            <a:spLocks noGrp="1"/>
          </p:cNvSpPr>
          <p:nvPr>
            <p:ph type="body" sz="quarter" idx="10" hasCustomPrompt="1"/>
          </p:nvPr>
        </p:nvSpPr>
        <p:spPr>
          <a:xfrm>
            <a:off x="614014" y="2415915"/>
            <a:ext cx="5005779" cy="531066"/>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a:t>TITLE HERE</a:t>
            </a:r>
          </a:p>
        </p:txBody>
      </p:sp>
      <p:sp>
        <p:nvSpPr>
          <p:cNvPr id="10" name="Text Placeholder 30"/>
          <p:cNvSpPr>
            <a:spLocks noGrp="1"/>
          </p:cNvSpPr>
          <p:nvPr>
            <p:ph type="body" sz="quarter" idx="14" hasCustomPrompt="1"/>
          </p:nvPr>
        </p:nvSpPr>
        <p:spPr>
          <a:xfrm>
            <a:off x="6808872" y="2415915"/>
            <a:ext cx="5005779" cy="531066"/>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a:t>TITLE HERE</a:t>
            </a:r>
          </a:p>
        </p:txBody>
      </p:sp>
      <p:sp>
        <p:nvSpPr>
          <p:cNvPr id="13" name="Text Placeholder 20"/>
          <p:cNvSpPr>
            <a:spLocks noGrp="1"/>
          </p:cNvSpPr>
          <p:nvPr>
            <p:ph type="body" sz="quarter" idx="13"/>
          </p:nvPr>
        </p:nvSpPr>
        <p:spPr>
          <a:xfrm>
            <a:off x="614013" y="2986899"/>
            <a:ext cx="5005779" cy="3333270"/>
          </a:xfrm>
        </p:spPr>
        <p:txBody>
          <a:bodyPr>
            <a:normAutofit/>
          </a:bodyPr>
          <a:lstStyle>
            <a:lvl1pPr marL="0" indent="0">
              <a:lnSpc>
                <a:spcPct val="100000"/>
              </a:lnSpc>
              <a:buNone/>
              <a:defRPr lang="en-US" sz="1632" b="0" i="0" kern="1200" dirty="0" smtClean="0">
                <a:solidFill>
                  <a:schemeClr val="bg2">
                    <a:lumMod val="50000"/>
                  </a:schemeClr>
                </a:solidFill>
                <a:latin typeface="+mn-lt"/>
                <a:ea typeface="Gotham Light" charset="0"/>
                <a:cs typeface="Gotham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a:t>Click to edit Master text styles</a:t>
            </a:r>
          </a:p>
        </p:txBody>
      </p:sp>
      <p:sp>
        <p:nvSpPr>
          <p:cNvPr id="14" name="Text Placeholder 20"/>
          <p:cNvSpPr>
            <a:spLocks noGrp="1"/>
          </p:cNvSpPr>
          <p:nvPr>
            <p:ph type="body" sz="quarter" idx="15"/>
          </p:nvPr>
        </p:nvSpPr>
        <p:spPr>
          <a:xfrm>
            <a:off x="6808871" y="2986899"/>
            <a:ext cx="5005779" cy="3333270"/>
          </a:xfrm>
        </p:spPr>
        <p:txBody>
          <a:bodyPr>
            <a:normAutofit/>
          </a:bodyPr>
          <a:lstStyle>
            <a:lvl1pPr marL="0" indent="0">
              <a:lnSpc>
                <a:spcPct val="100000"/>
              </a:lnSpc>
              <a:buNone/>
              <a:defRPr lang="en-US" sz="1632" b="0" i="0" kern="1200" dirty="0" smtClean="0">
                <a:solidFill>
                  <a:schemeClr val="bg2">
                    <a:lumMod val="50000"/>
                  </a:schemeClr>
                </a:solidFill>
                <a:latin typeface="+mn-lt"/>
                <a:ea typeface="Gotham Light" charset="0"/>
                <a:cs typeface="Gotham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47185289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29" name="Text Placeholder 28"/>
          <p:cNvSpPr>
            <a:spLocks noGrp="1"/>
          </p:cNvSpPr>
          <p:nvPr>
            <p:ph type="body" sz="quarter" idx="10"/>
          </p:nvPr>
        </p:nvSpPr>
        <p:spPr>
          <a:xfrm>
            <a:off x="586792"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32" name="Text Placeholder 28"/>
          <p:cNvSpPr>
            <a:spLocks noGrp="1"/>
          </p:cNvSpPr>
          <p:nvPr>
            <p:ph type="body" sz="quarter" idx="11"/>
          </p:nvPr>
        </p:nvSpPr>
        <p:spPr>
          <a:xfrm>
            <a:off x="2909994"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33" name="Text Placeholder 28"/>
          <p:cNvSpPr>
            <a:spLocks noGrp="1"/>
          </p:cNvSpPr>
          <p:nvPr>
            <p:ph type="body" sz="quarter" idx="12"/>
          </p:nvPr>
        </p:nvSpPr>
        <p:spPr>
          <a:xfrm>
            <a:off x="5233197"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34" name="Text Placeholder 28"/>
          <p:cNvSpPr>
            <a:spLocks noGrp="1"/>
          </p:cNvSpPr>
          <p:nvPr>
            <p:ph type="body" sz="quarter" idx="13"/>
          </p:nvPr>
        </p:nvSpPr>
        <p:spPr>
          <a:xfrm>
            <a:off x="7556400"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35" name="Text Placeholder 28"/>
          <p:cNvSpPr>
            <a:spLocks noGrp="1"/>
          </p:cNvSpPr>
          <p:nvPr>
            <p:ph type="body" sz="quarter" idx="14"/>
          </p:nvPr>
        </p:nvSpPr>
        <p:spPr>
          <a:xfrm>
            <a:off x="9879602"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48" name="Text Placeholder 30"/>
          <p:cNvSpPr>
            <a:spLocks noGrp="1"/>
          </p:cNvSpPr>
          <p:nvPr>
            <p:ph type="body" sz="quarter" idx="15" hasCustomPrompt="1"/>
          </p:nvPr>
        </p:nvSpPr>
        <p:spPr>
          <a:xfrm>
            <a:off x="586791" y="2325120"/>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a:t>TITLE HERE</a:t>
            </a:r>
          </a:p>
        </p:txBody>
      </p:sp>
      <p:sp>
        <p:nvSpPr>
          <p:cNvPr id="50" name="Text Placeholder 30"/>
          <p:cNvSpPr>
            <a:spLocks noGrp="1"/>
          </p:cNvSpPr>
          <p:nvPr>
            <p:ph type="body" sz="quarter" idx="16" hasCustomPrompt="1"/>
          </p:nvPr>
        </p:nvSpPr>
        <p:spPr>
          <a:xfrm>
            <a:off x="2909731" y="2333637"/>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a:t>TITLE HERE</a:t>
            </a:r>
          </a:p>
        </p:txBody>
      </p:sp>
      <p:sp>
        <p:nvSpPr>
          <p:cNvPr id="51" name="Text Placeholder 30"/>
          <p:cNvSpPr>
            <a:spLocks noGrp="1"/>
          </p:cNvSpPr>
          <p:nvPr>
            <p:ph type="body" sz="quarter" idx="17" hasCustomPrompt="1"/>
          </p:nvPr>
        </p:nvSpPr>
        <p:spPr>
          <a:xfrm>
            <a:off x="5232671" y="2333637"/>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a:t>TITLE HERE</a:t>
            </a:r>
          </a:p>
        </p:txBody>
      </p:sp>
      <p:sp>
        <p:nvSpPr>
          <p:cNvPr id="52" name="Text Placeholder 30"/>
          <p:cNvSpPr>
            <a:spLocks noGrp="1"/>
          </p:cNvSpPr>
          <p:nvPr>
            <p:ph type="body" sz="quarter" idx="18" hasCustomPrompt="1"/>
          </p:nvPr>
        </p:nvSpPr>
        <p:spPr>
          <a:xfrm>
            <a:off x="7555611" y="2333637"/>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a:t>TITLE HERE</a:t>
            </a:r>
          </a:p>
        </p:txBody>
      </p:sp>
      <p:sp>
        <p:nvSpPr>
          <p:cNvPr id="53" name="Text Placeholder 30"/>
          <p:cNvSpPr>
            <a:spLocks noGrp="1"/>
          </p:cNvSpPr>
          <p:nvPr>
            <p:ph type="body" sz="quarter" idx="19" hasCustomPrompt="1"/>
          </p:nvPr>
        </p:nvSpPr>
        <p:spPr>
          <a:xfrm>
            <a:off x="9861822" y="2333637"/>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a:t>TITLE HERE</a:t>
            </a:r>
          </a:p>
        </p:txBody>
      </p:sp>
    </p:spTree>
    <p:extLst>
      <p:ext uri="{BB962C8B-B14F-4D97-AF65-F5344CB8AC3E}">
        <p14:creationId xmlns:p14="http://schemas.microsoft.com/office/powerpoint/2010/main" val="192526108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619184" y="1810172"/>
            <a:ext cx="11192828" cy="4467462"/>
          </a:xfrm>
          <a:prstGeom prst="rect">
            <a:avLst/>
          </a:prstGeom>
        </p:spPr>
        <p:txBody>
          <a:bodyPr>
            <a:normAutofit/>
          </a:bodyPr>
          <a:lstStyle>
            <a:lvl1pPr marL="0" indent="0">
              <a:buClr>
                <a:schemeClr val="accent3"/>
              </a:buClr>
              <a:buFontTx/>
              <a:buNone/>
              <a:defRPr sz="2720">
                <a:solidFill>
                  <a:schemeClr val="tx1"/>
                </a:solidFill>
                <a:latin typeface="Consolas"/>
                <a:cs typeface="Consolas"/>
              </a:defRPr>
            </a:lvl1pPr>
            <a:lvl2pPr marL="0" indent="0">
              <a:buClr>
                <a:schemeClr val="accent3"/>
              </a:buClr>
              <a:buFontTx/>
              <a:buNone/>
              <a:defRPr sz="2448">
                <a:solidFill>
                  <a:schemeClr val="tx1"/>
                </a:solidFill>
                <a:latin typeface="Consolas"/>
                <a:cs typeface="Consolas"/>
              </a:defRPr>
            </a:lvl2pPr>
            <a:lvl3pPr marL="401544" indent="0">
              <a:buClr>
                <a:schemeClr val="accent3"/>
              </a:buClr>
              <a:buFontTx/>
              <a:buNone/>
              <a:defRPr sz="2176">
                <a:solidFill>
                  <a:schemeClr val="tx1"/>
                </a:solidFill>
                <a:latin typeface="Consolas"/>
                <a:cs typeface="Consolas"/>
              </a:defRPr>
            </a:lvl3pPr>
            <a:lvl4pPr marL="787978" indent="0">
              <a:buClr>
                <a:schemeClr val="accent3"/>
              </a:buClr>
              <a:buFontTx/>
              <a:buNone/>
              <a:defRPr sz="2176">
                <a:solidFill>
                  <a:schemeClr val="tx1"/>
                </a:solidFill>
                <a:latin typeface="Consolas"/>
                <a:cs typeface="Consolas"/>
              </a:defRPr>
            </a:lvl4pPr>
            <a:lvl5pPr marL="1150663" indent="0">
              <a:buClr>
                <a:schemeClr val="accent3"/>
              </a:buClr>
              <a:buFontTx/>
              <a:buNone/>
              <a:defRPr sz="2176">
                <a:solidFill>
                  <a:schemeClr val="tx1"/>
                </a:solidFill>
                <a:latin typeface="Consolas"/>
                <a:cs typeface="Consola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132541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ssion Evaluations">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3309606"/>
            <a:ext cx="12436475" cy="3693196"/>
          </a:xfrm>
          <a:prstGeom prst="rect">
            <a:avLst/>
          </a:prstGeom>
        </p:spPr>
      </p:pic>
      <p:sp>
        <p:nvSpPr>
          <p:cNvPr id="5" name="Title 3"/>
          <p:cNvSpPr txBox="1">
            <a:spLocks/>
          </p:cNvSpPr>
          <p:nvPr userDrawn="1"/>
        </p:nvSpPr>
        <p:spPr>
          <a:xfrm>
            <a:off x="621824" y="927849"/>
            <a:ext cx="11192828" cy="833544"/>
          </a:xfrm>
          <a:prstGeom prst="rect">
            <a:avLst/>
          </a:prstGeom>
        </p:spPr>
        <p:txBody>
          <a:bodyPr vert="horz" lIns="124347" tIns="62174" rIns="124347" bIns="62174"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ctr">
              <a:tabLst>
                <a:tab pos="5900114" algn="l"/>
              </a:tabLst>
            </a:pPr>
            <a:r>
              <a:rPr lang="en-US" sz="5984"/>
              <a:t>Session evaluations</a:t>
            </a:r>
          </a:p>
        </p:txBody>
      </p:sp>
      <p:sp>
        <p:nvSpPr>
          <p:cNvPr id="6" name="Rectangle 5"/>
          <p:cNvSpPr/>
          <p:nvPr userDrawn="1"/>
        </p:nvSpPr>
        <p:spPr>
          <a:xfrm>
            <a:off x="4519171" y="5087054"/>
            <a:ext cx="3275523" cy="594650"/>
          </a:xfrm>
          <a:prstGeom prst="rect">
            <a:avLst/>
          </a:prstGeom>
          <a:noFill/>
        </p:spPr>
        <p:txBody>
          <a:bodyPr wrap="square">
            <a:spAutoFit/>
          </a:bodyPr>
          <a:lstStyle/>
          <a:p>
            <a:pPr algn="ctr"/>
            <a:r>
              <a:rPr lang="en-US" sz="1632">
                <a:solidFill>
                  <a:schemeClr val="bg2"/>
                </a:solidFill>
              </a:rPr>
              <a:t>Download the </a:t>
            </a:r>
            <a:r>
              <a:rPr lang="en-US" sz="1632" err="1">
                <a:solidFill>
                  <a:schemeClr val="bg2"/>
                </a:solidFill>
              </a:rPr>
              <a:t>GuideBook</a:t>
            </a:r>
            <a:r>
              <a:rPr lang="en-US" sz="1632">
                <a:solidFill>
                  <a:schemeClr val="bg2"/>
                </a:solidFill>
              </a:rPr>
              <a:t> App and search: PASS Summit 2017</a:t>
            </a:r>
          </a:p>
        </p:txBody>
      </p:sp>
      <p:sp>
        <p:nvSpPr>
          <p:cNvPr id="7" name="Rectangle 6"/>
          <p:cNvSpPr/>
          <p:nvPr userDrawn="1"/>
        </p:nvSpPr>
        <p:spPr>
          <a:xfrm>
            <a:off x="8490269" y="5086741"/>
            <a:ext cx="3263076" cy="1096967"/>
          </a:xfrm>
          <a:prstGeom prst="rect">
            <a:avLst/>
          </a:prstGeom>
          <a:noFill/>
        </p:spPr>
        <p:txBody>
          <a:bodyPr wrap="square">
            <a:spAutoFit/>
          </a:bodyPr>
          <a:lstStyle/>
          <a:p>
            <a:pPr algn="ctr"/>
            <a:r>
              <a:rPr lang="en-US" sz="1632">
                <a:solidFill>
                  <a:schemeClr val="bg2"/>
                </a:solidFill>
              </a:rPr>
              <a:t>Follow the QR code link displayed on session signage throughout the conference venue and in the program guide</a:t>
            </a:r>
          </a:p>
        </p:txBody>
      </p:sp>
      <p:sp>
        <p:nvSpPr>
          <p:cNvPr id="8" name="Rectangle 7"/>
          <p:cNvSpPr/>
          <p:nvPr userDrawn="1"/>
        </p:nvSpPr>
        <p:spPr>
          <a:xfrm>
            <a:off x="3109119" y="1724290"/>
            <a:ext cx="6218238" cy="431400"/>
          </a:xfrm>
          <a:prstGeom prst="rect">
            <a:avLst/>
          </a:prstGeom>
        </p:spPr>
        <p:txBody>
          <a:bodyPr>
            <a:spAutoFit/>
          </a:bodyPr>
          <a:lstStyle/>
          <a:p>
            <a:pPr algn="ctr">
              <a:lnSpc>
                <a:spcPct val="90000"/>
              </a:lnSpc>
            </a:pPr>
            <a:r>
              <a:rPr lang="en-US" sz="2448">
                <a:solidFill>
                  <a:schemeClr val="accent3"/>
                </a:solidFill>
              </a:rPr>
              <a:t>Your feedback is important and valuable. </a:t>
            </a:r>
          </a:p>
        </p:txBody>
      </p:sp>
      <p:sp>
        <p:nvSpPr>
          <p:cNvPr id="9" name="Shape 2683"/>
          <p:cNvSpPr/>
          <p:nvPr userDrawn="1"/>
        </p:nvSpPr>
        <p:spPr>
          <a:xfrm>
            <a:off x="1946793" y="4367169"/>
            <a:ext cx="353060" cy="489210"/>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bg2"/>
          </a:solidFill>
          <a:ln w="12700">
            <a:miter lim="400000"/>
          </a:ln>
        </p:spPr>
        <p:txBody>
          <a:bodyPr lIns="25899" tIns="25899" rIns="25899" bIns="25899" anchor="ctr"/>
          <a:lstStyle/>
          <a:p>
            <a:pPr defTabSz="31078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4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 name="Shape 2847"/>
          <p:cNvSpPr/>
          <p:nvPr userDrawn="1"/>
        </p:nvSpPr>
        <p:spPr>
          <a:xfrm>
            <a:off x="5944822" y="4399693"/>
            <a:ext cx="424219" cy="424159"/>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bg2"/>
          </a:solidFill>
          <a:ln w="12700">
            <a:miter lim="400000"/>
          </a:ln>
        </p:spPr>
        <p:txBody>
          <a:bodyPr lIns="25899" tIns="25899" rIns="25899" bIns="25899" anchor="ctr"/>
          <a:lstStyle/>
          <a:p>
            <a:pPr defTabSz="31078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4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Shape 2643"/>
          <p:cNvSpPr/>
          <p:nvPr userDrawn="1"/>
        </p:nvSpPr>
        <p:spPr>
          <a:xfrm>
            <a:off x="9988045" y="4391256"/>
            <a:ext cx="250153" cy="458550"/>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bg2"/>
          </a:solidFill>
          <a:ln w="12700">
            <a:miter lim="400000"/>
          </a:ln>
        </p:spPr>
        <p:txBody>
          <a:bodyPr lIns="25899" tIns="25899" rIns="25899" bIns="25899" anchor="ctr"/>
          <a:lstStyle/>
          <a:p>
            <a:pPr defTabSz="31078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4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 name="Rectangle 11"/>
          <p:cNvSpPr/>
          <p:nvPr userDrawn="1"/>
        </p:nvSpPr>
        <p:spPr>
          <a:xfrm>
            <a:off x="560517" y="5086740"/>
            <a:ext cx="3263076" cy="343492"/>
          </a:xfrm>
          <a:prstGeom prst="rect">
            <a:avLst/>
          </a:prstGeom>
          <a:noFill/>
        </p:spPr>
        <p:txBody>
          <a:bodyPr wrap="square">
            <a:spAutoFit/>
          </a:bodyPr>
          <a:lstStyle/>
          <a:p>
            <a:pPr algn="ctr"/>
            <a:r>
              <a:rPr lang="en-US" sz="1632">
                <a:solidFill>
                  <a:schemeClr val="bg2"/>
                </a:solidFill>
              </a:rPr>
              <a:t>Go to </a:t>
            </a:r>
            <a:r>
              <a:rPr lang="en-US" sz="1632" err="1">
                <a:solidFill>
                  <a:schemeClr val="bg2"/>
                </a:solidFill>
              </a:rPr>
              <a:t>passSummit.com</a:t>
            </a:r>
            <a:endParaRPr lang="en-US" sz="1632">
              <a:solidFill>
                <a:schemeClr val="bg2"/>
              </a:solidFill>
            </a:endParaRPr>
          </a:p>
        </p:txBody>
      </p:sp>
      <p:sp>
        <p:nvSpPr>
          <p:cNvPr id="13" name="Rounded Rectangle 12"/>
          <p:cNvSpPr/>
          <p:nvPr userDrawn="1"/>
        </p:nvSpPr>
        <p:spPr>
          <a:xfrm>
            <a:off x="2198279" y="3072212"/>
            <a:ext cx="8039917" cy="48162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904">
                <a:solidFill>
                  <a:schemeClr val="bg2"/>
                </a:solidFill>
              </a:rPr>
              <a:t>Submit by 5pm Friday, November 10</a:t>
            </a:r>
            <a:r>
              <a:rPr lang="en-US" sz="1904" baseline="30000">
                <a:solidFill>
                  <a:schemeClr val="bg2"/>
                </a:solidFill>
              </a:rPr>
              <a:t>th</a:t>
            </a:r>
            <a:r>
              <a:rPr lang="en-US" sz="1904">
                <a:solidFill>
                  <a:schemeClr val="bg2"/>
                </a:solidFill>
              </a:rPr>
              <a:t> to win prizes. </a:t>
            </a:r>
            <a:r>
              <a:rPr lang="en-US" sz="1904" b="1">
                <a:solidFill>
                  <a:schemeClr val="bg2"/>
                </a:solidFill>
              </a:rPr>
              <a:t>3 Ways to Access:</a:t>
            </a:r>
          </a:p>
        </p:txBody>
      </p:sp>
    </p:spTree>
    <p:extLst>
      <p:ext uri="{BB962C8B-B14F-4D97-AF65-F5344CB8AC3E}">
        <p14:creationId xmlns:p14="http://schemas.microsoft.com/office/powerpoint/2010/main" val="11002636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slideLayout" Target="../slideLayouts/slideLayout86.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42" Type="http://schemas.openxmlformats.org/officeDocument/2006/relationships/slideLayout" Target="../slideLayouts/slideLayout89.xml"/><Relationship Id="rId47" Type="http://schemas.openxmlformats.org/officeDocument/2006/relationships/slideLayout" Target="../slideLayouts/slideLayout94.xml"/><Relationship Id="rId50" Type="http://schemas.openxmlformats.org/officeDocument/2006/relationships/slideLayout" Target="../slideLayouts/slideLayout97.xml"/><Relationship Id="rId55" Type="http://schemas.openxmlformats.org/officeDocument/2006/relationships/slideLayout" Target="../slideLayouts/slideLayout102.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9" Type="http://schemas.openxmlformats.org/officeDocument/2006/relationships/slideLayout" Target="../slideLayouts/slideLayout76.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40" Type="http://schemas.openxmlformats.org/officeDocument/2006/relationships/slideLayout" Target="../slideLayouts/slideLayout87.xml"/><Relationship Id="rId45" Type="http://schemas.openxmlformats.org/officeDocument/2006/relationships/slideLayout" Target="../slideLayouts/slideLayout92.xml"/><Relationship Id="rId53" Type="http://schemas.openxmlformats.org/officeDocument/2006/relationships/slideLayout" Target="../slideLayouts/slideLayout100.xml"/><Relationship Id="rId58" Type="http://schemas.openxmlformats.org/officeDocument/2006/relationships/slideLayout" Target="../slideLayouts/slideLayout105.xml"/><Relationship Id="rId5" Type="http://schemas.openxmlformats.org/officeDocument/2006/relationships/slideLayout" Target="../slideLayouts/slideLayout52.xml"/><Relationship Id="rId61" Type="http://schemas.openxmlformats.org/officeDocument/2006/relationships/theme" Target="../theme/theme2.xml"/><Relationship Id="rId19" Type="http://schemas.openxmlformats.org/officeDocument/2006/relationships/slideLayout" Target="../slideLayouts/slideLayout6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43" Type="http://schemas.openxmlformats.org/officeDocument/2006/relationships/slideLayout" Target="../slideLayouts/slideLayout90.xml"/><Relationship Id="rId48" Type="http://schemas.openxmlformats.org/officeDocument/2006/relationships/slideLayout" Target="../slideLayouts/slideLayout95.xml"/><Relationship Id="rId56" Type="http://schemas.openxmlformats.org/officeDocument/2006/relationships/slideLayout" Target="../slideLayouts/slideLayout103.xml"/><Relationship Id="rId8" Type="http://schemas.openxmlformats.org/officeDocument/2006/relationships/slideLayout" Target="../slideLayouts/slideLayout55.xml"/><Relationship Id="rId51" Type="http://schemas.openxmlformats.org/officeDocument/2006/relationships/slideLayout" Target="../slideLayouts/slideLayout98.xml"/><Relationship Id="rId3" Type="http://schemas.openxmlformats.org/officeDocument/2006/relationships/slideLayout" Target="../slideLayouts/slideLayout50.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 Id="rId46" Type="http://schemas.openxmlformats.org/officeDocument/2006/relationships/slideLayout" Target="../slideLayouts/slideLayout93.xml"/><Relationship Id="rId59" Type="http://schemas.openxmlformats.org/officeDocument/2006/relationships/slideLayout" Target="../slideLayouts/slideLayout106.xml"/><Relationship Id="rId20" Type="http://schemas.openxmlformats.org/officeDocument/2006/relationships/slideLayout" Target="../slideLayouts/slideLayout67.xml"/><Relationship Id="rId41" Type="http://schemas.openxmlformats.org/officeDocument/2006/relationships/slideLayout" Target="../slideLayouts/slideLayout88.xml"/><Relationship Id="rId54" Type="http://schemas.openxmlformats.org/officeDocument/2006/relationships/slideLayout" Target="../slideLayouts/slideLayout101.xml"/><Relationship Id="rId62" Type="http://schemas.openxmlformats.org/officeDocument/2006/relationships/image" Target="../media/image19.emf"/><Relationship Id="rId1" Type="http://schemas.openxmlformats.org/officeDocument/2006/relationships/slideLayout" Target="../slideLayouts/slideLayout48.xml"/><Relationship Id="rId6" Type="http://schemas.openxmlformats.org/officeDocument/2006/relationships/slideLayout" Target="../slideLayouts/slideLayout53.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49" Type="http://schemas.openxmlformats.org/officeDocument/2006/relationships/slideLayout" Target="../slideLayouts/slideLayout96.xml"/><Relationship Id="rId57" Type="http://schemas.openxmlformats.org/officeDocument/2006/relationships/slideLayout" Target="../slideLayouts/slideLayout104.xml"/><Relationship Id="rId10" Type="http://schemas.openxmlformats.org/officeDocument/2006/relationships/slideLayout" Target="../slideLayouts/slideLayout57.xml"/><Relationship Id="rId31" Type="http://schemas.openxmlformats.org/officeDocument/2006/relationships/slideLayout" Target="../slideLayouts/slideLayout78.xml"/><Relationship Id="rId44" Type="http://schemas.openxmlformats.org/officeDocument/2006/relationships/slideLayout" Target="../slideLayouts/slideLayout91.xml"/><Relationship Id="rId52" Type="http://schemas.openxmlformats.org/officeDocument/2006/relationships/slideLayout" Target="../slideLayouts/slideLayout99.xml"/><Relationship Id="rId60" Type="http://schemas.openxmlformats.org/officeDocument/2006/relationships/slideLayout" Target="../slideLayouts/slideLayout10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theme" Target="../theme/theme3.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 Type="http://schemas.openxmlformats.org/officeDocument/2006/relationships/slideLayout" Target="../slideLayouts/slideLayout128.xml"/><Relationship Id="rId21" Type="http://schemas.openxmlformats.org/officeDocument/2006/relationships/slideLayout" Target="../slideLayouts/slideLayout146.xml"/><Relationship Id="rId34" Type="http://schemas.openxmlformats.org/officeDocument/2006/relationships/image" Target="../media/image19.emf"/><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theme" Target="../theme/theme4.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8" Type="http://schemas.openxmlformats.org/officeDocument/2006/relationships/slideLayout" Target="../slideLayouts/slideLayout1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49">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689" r:id="rId1"/>
    <p:sldLayoutId id="2147484668" r:id="rId2"/>
    <p:sldLayoutId id="2147484617" r:id="rId3"/>
    <p:sldLayoutId id="2147484639" r:id="rId4"/>
    <p:sldLayoutId id="2147484640" r:id="rId5"/>
    <p:sldLayoutId id="2147484641" r:id="rId6"/>
    <p:sldLayoutId id="2147484618" r:id="rId7"/>
    <p:sldLayoutId id="2147484619" r:id="rId8"/>
    <p:sldLayoutId id="2147484620" r:id="rId9"/>
    <p:sldLayoutId id="2147484642" r:id="rId10"/>
    <p:sldLayoutId id="2147484629" r:id="rId11"/>
    <p:sldLayoutId id="2147484672" r:id="rId12"/>
    <p:sldLayoutId id="2147484643" r:id="rId13"/>
    <p:sldLayoutId id="2147484644" r:id="rId14"/>
    <p:sldLayoutId id="2147484645" r:id="rId15"/>
    <p:sldLayoutId id="2147484646" r:id="rId16"/>
    <p:sldLayoutId id="2147484647" r:id="rId17"/>
    <p:sldLayoutId id="2147484622" r:id="rId18"/>
    <p:sldLayoutId id="2147484623" r:id="rId19"/>
    <p:sldLayoutId id="2147484634" r:id="rId20"/>
    <p:sldLayoutId id="2147484635" r:id="rId21"/>
    <p:sldLayoutId id="2147484636" r:id="rId22"/>
    <p:sldLayoutId id="2147484637" r:id="rId23"/>
    <p:sldLayoutId id="2147484624" r:id="rId24"/>
    <p:sldLayoutId id="2147484621" r:id="rId25"/>
    <p:sldLayoutId id="2147484684" r:id="rId26"/>
    <p:sldLayoutId id="2147484625" r:id="rId27"/>
    <p:sldLayoutId id="2147484648" r:id="rId28"/>
    <p:sldLayoutId id="2147484632" r:id="rId29"/>
    <p:sldLayoutId id="2147484626" r:id="rId30"/>
    <p:sldLayoutId id="2147484649" r:id="rId31"/>
    <p:sldLayoutId id="2147484633" r:id="rId32"/>
    <p:sldLayoutId id="2147484650" r:id="rId33"/>
    <p:sldLayoutId id="2147484627" r:id="rId34"/>
    <p:sldLayoutId id="2147484628" r:id="rId35"/>
    <p:sldLayoutId id="2147484651" r:id="rId36"/>
    <p:sldLayoutId id="2147484638" r:id="rId37"/>
    <p:sldLayoutId id="2147484652" r:id="rId38"/>
    <p:sldLayoutId id="2147484616" r:id="rId39"/>
    <p:sldLayoutId id="2147484611" r:id="rId40"/>
    <p:sldLayoutId id="2147484612" r:id="rId41"/>
    <p:sldLayoutId id="2147484613" r:id="rId42"/>
    <p:sldLayoutId id="2147484630" r:id="rId43"/>
    <p:sldLayoutId id="2147484615" r:id="rId44"/>
    <p:sldLayoutId id="2147484653" r:id="rId45"/>
    <p:sldLayoutId id="2147484692" r:id="rId46"/>
    <p:sldLayoutId id="2147484707" r:id="rId47"/>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2"/>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529635745"/>
      </p:ext>
    </p:extLst>
  </p:cSld>
  <p:clrMap bg1="lt1" tx1="dk1" bg2="lt2" tx2="dk2" accent1="accent1" accent2="accent2" accent3="accent3" accent4="accent4" accent5="accent5" accent6="accent6" hlink="hlink" folHlink="folHlink"/>
  <p:sldLayoutIdLst>
    <p:sldLayoutId id="2147484570" r:id="rId1"/>
    <p:sldLayoutId id="2147484571" r:id="rId2"/>
    <p:sldLayoutId id="2147484572" r:id="rId3"/>
    <p:sldLayoutId id="2147484573" r:id="rId4"/>
    <p:sldLayoutId id="2147484574" r:id="rId5"/>
    <p:sldLayoutId id="2147484575" r:id="rId6"/>
    <p:sldLayoutId id="2147484576" r:id="rId7"/>
    <p:sldLayoutId id="2147484577" r:id="rId8"/>
    <p:sldLayoutId id="2147484578" r:id="rId9"/>
    <p:sldLayoutId id="2147484579" r:id="rId10"/>
    <p:sldLayoutId id="2147484580" r:id="rId11"/>
    <p:sldLayoutId id="2147484581" r:id="rId12"/>
    <p:sldLayoutId id="2147484582" r:id="rId13"/>
    <p:sldLayoutId id="2147484583" r:id="rId14"/>
    <p:sldLayoutId id="2147484584" r:id="rId15"/>
    <p:sldLayoutId id="2147484585" r:id="rId16"/>
    <p:sldLayoutId id="2147484586" r:id="rId17"/>
    <p:sldLayoutId id="2147484587" r:id="rId18"/>
    <p:sldLayoutId id="2147484588" r:id="rId19"/>
    <p:sldLayoutId id="2147484589" r:id="rId20"/>
    <p:sldLayoutId id="2147484590" r:id="rId21"/>
    <p:sldLayoutId id="2147484591" r:id="rId22"/>
    <p:sldLayoutId id="2147484592" r:id="rId23"/>
    <p:sldLayoutId id="2147484593" r:id="rId24"/>
    <p:sldLayoutId id="2147484594" r:id="rId25"/>
    <p:sldLayoutId id="2147484595" r:id="rId26"/>
    <p:sldLayoutId id="2147484596" r:id="rId27"/>
    <p:sldLayoutId id="2147484597" r:id="rId28"/>
    <p:sldLayoutId id="2147484598" r:id="rId29"/>
    <p:sldLayoutId id="2147484599" r:id="rId30"/>
    <p:sldLayoutId id="2147484600" r:id="rId31"/>
    <p:sldLayoutId id="2147484601" r:id="rId32"/>
    <p:sldLayoutId id="2147484602" r:id="rId33"/>
    <p:sldLayoutId id="2147484603" r:id="rId34"/>
    <p:sldLayoutId id="2147484604" r:id="rId35"/>
    <p:sldLayoutId id="2147484605" r:id="rId36"/>
    <p:sldLayoutId id="2147484606" r:id="rId37"/>
    <p:sldLayoutId id="2147484607" r:id="rId38"/>
    <p:sldLayoutId id="2147484608" r:id="rId39"/>
    <p:sldLayoutId id="2147484609" r:id="rId40"/>
    <p:sldLayoutId id="2147484610" r:id="rId41"/>
    <p:sldLayoutId id="2147484554" r:id="rId42"/>
    <p:sldLayoutId id="2147484555" r:id="rId43"/>
    <p:sldLayoutId id="2147484556" r:id="rId44"/>
    <p:sldLayoutId id="2147484558" r:id="rId45"/>
    <p:sldLayoutId id="2147484559" r:id="rId46"/>
    <p:sldLayoutId id="2147484560" r:id="rId47"/>
    <p:sldLayoutId id="2147484561" r:id="rId48"/>
    <p:sldLayoutId id="2147484562" r:id="rId49"/>
    <p:sldLayoutId id="2147484563" r:id="rId50"/>
    <p:sldLayoutId id="2147484564" r:id="rId51"/>
    <p:sldLayoutId id="2147484565" r:id="rId52"/>
    <p:sldLayoutId id="2147484566" r:id="rId53"/>
    <p:sldLayoutId id="2147484567" r:id="rId54"/>
    <p:sldLayoutId id="2147484546" r:id="rId55"/>
    <p:sldLayoutId id="2147484547" r:id="rId56"/>
    <p:sldLayoutId id="2147484550" r:id="rId57"/>
    <p:sldLayoutId id="2147484568" r:id="rId58"/>
    <p:sldLayoutId id="2147484705" r:id="rId59"/>
    <p:sldLayoutId id="2147484706" r:id="rId60"/>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TextBox 3"/>
          <p:cNvSpPr txBox="1"/>
          <p:nvPr/>
        </p:nvSpPr>
        <p:spPr>
          <a:xfrm>
            <a:off x="12219105" y="5937252"/>
            <a:ext cx="184731" cy="469039"/>
          </a:xfrm>
          <a:prstGeom prst="rect">
            <a:avLst/>
          </a:prstGeom>
          <a:noFill/>
        </p:spPr>
        <p:txBody>
          <a:bodyPr wrap="none" rtlCol="0">
            <a:spAutoFit/>
          </a:bodyPr>
          <a:lstStyle/>
          <a:p>
            <a:endParaRPr lang="en-US" sz="2448"/>
          </a:p>
        </p:txBody>
      </p:sp>
      <p:sp>
        <p:nvSpPr>
          <p:cNvPr id="9" name="Title Placeholder 8"/>
          <p:cNvSpPr>
            <a:spLocks noGrp="1"/>
          </p:cNvSpPr>
          <p:nvPr>
            <p:ph type="title"/>
          </p:nvPr>
        </p:nvSpPr>
        <p:spPr>
          <a:xfrm>
            <a:off x="621824" y="341638"/>
            <a:ext cx="11192828" cy="833544"/>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621824" y="1537853"/>
            <a:ext cx="11192828" cy="46160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8641472"/>
      </p:ext>
    </p:extLst>
  </p:cSld>
  <p:clrMap bg1="lt1" tx1="dk1" bg2="lt2" tx2="dk2" accent1="accent1" accent2="accent2" accent3="accent3" accent4="accent4" accent5="accent5" accent6="accent6" hlink="hlink" folHlink="folHlink"/>
  <p:sldLayoutIdLst>
    <p:sldLayoutId id="2147484669" r:id="rId1"/>
    <p:sldLayoutId id="2147484670" r:id="rId2"/>
    <p:sldLayoutId id="2147484671" r:id="rId3"/>
    <p:sldLayoutId id="2147484557" r:id="rId4"/>
    <p:sldLayoutId id="2147484673" r:id="rId5"/>
    <p:sldLayoutId id="2147484674" r:id="rId6"/>
    <p:sldLayoutId id="2147484675" r:id="rId7"/>
    <p:sldLayoutId id="2147484676" r:id="rId8"/>
    <p:sldLayoutId id="2147484677" r:id="rId9"/>
    <p:sldLayoutId id="2147484678" r:id="rId10"/>
    <p:sldLayoutId id="2147484679" r:id="rId11"/>
    <p:sldLayoutId id="2147484680" r:id="rId12"/>
    <p:sldLayoutId id="2147484681" r:id="rId13"/>
    <p:sldLayoutId id="2147484682" r:id="rId14"/>
    <p:sldLayoutId id="2147484614" r:id="rId15"/>
    <p:sldLayoutId id="2147484631" r:id="rId16"/>
    <p:sldLayoutId id="2147484665" r:id="rId17"/>
    <p:sldLayoutId id="2147484667" r:id="rId18"/>
  </p:sldLayoutIdLst>
  <p:hf hdr="0" ftr="0" dt="0"/>
  <p:txStyles>
    <p:titleStyle>
      <a:lvl1pPr marL="0" marR="0" indent="0" algn="l" defTabSz="621746" rtl="0" eaLnBrk="1" fontAlgn="auto" latinLnBrk="0" hangingPunct="1">
        <a:lnSpc>
          <a:spcPts val="4760"/>
        </a:lnSpc>
        <a:spcBef>
          <a:spcPct val="0"/>
        </a:spcBef>
        <a:spcAft>
          <a:spcPts val="0"/>
        </a:spcAft>
        <a:buClrTx/>
        <a:buSzTx/>
        <a:buFontTx/>
        <a:buNone/>
        <a:tabLst/>
        <a:defRPr kumimoji="0" lang="en-US" sz="4754" b="0" i="0" u="none" strike="noStrike" kern="1200" cap="none" spc="0" normalizeH="0" baseline="0">
          <a:ln>
            <a:noFill/>
          </a:ln>
          <a:solidFill>
            <a:srgbClr val="00B050"/>
          </a:solidFill>
          <a:effectLst/>
          <a:uLnTx/>
          <a:uFillTx/>
          <a:latin typeface="+mj-lt"/>
          <a:ea typeface="Segoe UI Semilight" panose="020B0402040204020203" pitchFamily="34" charset="0"/>
          <a:cs typeface="Segoe UI Semilight" panose="020B0402040204020203" pitchFamily="34" charset="0"/>
        </a:defRPr>
      </a:lvl1pPr>
    </p:titleStyle>
    <p:bodyStyle>
      <a:lvl1pPr marL="0" indent="0" algn="l" defTabSz="1243493" rtl="0" eaLnBrk="1" latinLnBrk="0" hangingPunct="1">
        <a:spcBef>
          <a:spcPct val="20000"/>
        </a:spcBef>
        <a:buClr>
          <a:schemeClr val="accent3"/>
        </a:buClr>
        <a:buFont typeface="Arial"/>
        <a:buNone/>
        <a:defRPr sz="3264" kern="1200">
          <a:solidFill>
            <a:schemeClr val="tx1"/>
          </a:solidFill>
          <a:latin typeface="+mn-lt"/>
          <a:ea typeface="+mn-ea"/>
          <a:cs typeface="Segoe UI"/>
        </a:defRPr>
      </a:lvl1pPr>
      <a:lvl2pPr marL="466310" indent="-466310" algn="l" defTabSz="1243493" rtl="0" eaLnBrk="1" latinLnBrk="0" hangingPunct="1">
        <a:spcBef>
          <a:spcPct val="20000"/>
        </a:spcBef>
        <a:buClr>
          <a:schemeClr val="accent3"/>
        </a:buClr>
        <a:buFont typeface="Arial"/>
        <a:buChar char="•"/>
        <a:defRPr lang="en-US" sz="2720" kern="1200" dirty="0" smtClean="0">
          <a:solidFill>
            <a:schemeClr val="tx1"/>
          </a:solidFill>
          <a:latin typeface="+mn-lt"/>
          <a:ea typeface="+mn-ea"/>
          <a:cs typeface="Segoe UI"/>
        </a:defRPr>
      </a:lvl2pPr>
      <a:lvl3pPr marL="867854"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3pPr>
      <a:lvl4pPr marL="1254287"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4pPr>
      <a:lvl5pPr marL="1616973" indent="-466310" algn="l" defTabSz="1243493" rtl="0" eaLnBrk="1" latinLnBrk="0" hangingPunct="1">
        <a:spcBef>
          <a:spcPct val="20000"/>
        </a:spcBef>
        <a:buClr>
          <a:schemeClr val="accent3"/>
        </a:buClr>
        <a:buFont typeface="Arial"/>
        <a:buChar char="•"/>
        <a:defRPr lang="en-US" sz="2448" kern="1200" dirty="0">
          <a:solidFill>
            <a:schemeClr val="tx1"/>
          </a:solidFill>
          <a:latin typeface="+mn-lt"/>
          <a:ea typeface="+mn-ea"/>
          <a:cs typeface="Segoe UI"/>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93" rtl="0" eaLnBrk="1" latinLnBrk="0" hangingPunct="1">
        <a:defRPr sz="2448" kern="1200">
          <a:solidFill>
            <a:schemeClr val="tx1"/>
          </a:solidFill>
          <a:latin typeface="+mn-lt"/>
          <a:ea typeface="+mn-ea"/>
          <a:cs typeface="+mn-cs"/>
        </a:defRPr>
      </a:lvl1pPr>
      <a:lvl2pPr marL="621746" algn="l" defTabSz="1243493" rtl="0" eaLnBrk="1" latinLnBrk="0" hangingPunct="1">
        <a:defRPr sz="2448" kern="1200">
          <a:solidFill>
            <a:schemeClr val="tx1"/>
          </a:solidFill>
          <a:latin typeface="+mn-lt"/>
          <a:ea typeface="+mn-ea"/>
          <a:cs typeface="+mn-cs"/>
        </a:defRPr>
      </a:lvl2pPr>
      <a:lvl3pPr marL="1243493" algn="l" defTabSz="1243493" rtl="0" eaLnBrk="1" latinLnBrk="0" hangingPunct="1">
        <a:defRPr sz="2448" kern="1200">
          <a:solidFill>
            <a:schemeClr val="tx1"/>
          </a:solidFill>
          <a:latin typeface="+mn-lt"/>
          <a:ea typeface="+mn-ea"/>
          <a:cs typeface="+mn-cs"/>
        </a:defRPr>
      </a:lvl3pPr>
      <a:lvl4pPr marL="1865239" algn="l" defTabSz="1243493" rtl="0" eaLnBrk="1" latinLnBrk="0" hangingPunct="1">
        <a:defRPr sz="2448" kern="1200">
          <a:solidFill>
            <a:schemeClr val="tx1"/>
          </a:solidFill>
          <a:latin typeface="+mn-lt"/>
          <a:ea typeface="+mn-ea"/>
          <a:cs typeface="+mn-cs"/>
        </a:defRPr>
      </a:lvl4pPr>
      <a:lvl5pPr marL="2486985" algn="l" defTabSz="1243493" rtl="0" eaLnBrk="1" latinLnBrk="0" hangingPunct="1">
        <a:defRPr sz="2448" kern="1200">
          <a:solidFill>
            <a:schemeClr val="tx1"/>
          </a:solidFill>
          <a:latin typeface="+mn-lt"/>
          <a:ea typeface="+mn-ea"/>
          <a:cs typeface="+mn-cs"/>
        </a:defRPr>
      </a:lvl5pPr>
      <a:lvl6pPr marL="3108731" algn="l" defTabSz="1243493" rtl="0" eaLnBrk="1" latinLnBrk="0" hangingPunct="1">
        <a:defRPr sz="2448" kern="1200">
          <a:solidFill>
            <a:schemeClr val="tx1"/>
          </a:solidFill>
          <a:latin typeface="+mn-lt"/>
          <a:ea typeface="+mn-ea"/>
          <a:cs typeface="+mn-cs"/>
        </a:defRPr>
      </a:lvl6pPr>
      <a:lvl7pPr marL="3730478" algn="l" defTabSz="1243493" rtl="0" eaLnBrk="1" latinLnBrk="0" hangingPunct="1">
        <a:defRPr sz="2448" kern="1200">
          <a:solidFill>
            <a:schemeClr val="tx1"/>
          </a:solidFill>
          <a:latin typeface="+mn-lt"/>
          <a:ea typeface="+mn-ea"/>
          <a:cs typeface="+mn-cs"/>
        </a:defRPr>
      </a:lvl7pPr>
      <a:lvl8pPr marL="4352224" algn="l" defTabSz="1243493" rtl="0" eaLnBrk="1" latinLnBrk="0" hangingPunct="1">
        <a:defRPr sz="2448" kern="1200">
          <a:solidFill>
            <a:schemeClr val="tx1"/>
          </a:solidFill>
          <a:latin typeface="+mn-lt"/>
          <a:ea typeface="+mn-ea"/>
          <a:cs typeface="+mn-cs"/>
        </a:defRPr>
      </a:lvl8pPr>
      <a:lvl9pPr marL="4973970" algn="l" defTabSz="1243493" rtl="0" eaLnBrk="1" latinLnBrk="0" hangingPunct="1">
        <a:defRPr sz="244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2677483489"/>
      </p:ext>
    </p:extLst>
  </p:cSld>
  <p:clrMap bg1="lt1" tx1="dk1" bg2="lt2" tx2="dk2" accent1="accent1" accent2="accent2" accent3="accent3" accent4="accent4" accent5="accent5" accent6="accent6" hlink="hlink" folHlink="folHlink"/>
  <p:sldLayoutIdLst>
    <p:sldLayoutId id="2147484709" r:id="rId1"/>
    <p:sldLayoutId id="2147484710" r:id="rId2"/>
    <p:sldLayoutId id="2147484711" r:id="rId3"/>
    <p:sldLayoutId id="2147484712" r:id="rId4"/>
    <p:sldLayoutId id="2147484713" r:id="rId5"/>
    <p:sldLayoutId id="2147484714" r:id="rId6"/>
    <p:sldLayoutId id="2147484715" r:id="rId7"/>
    <p:sldLayoutId id="2147484716" r:id="rId8"/>
    <p:sldLayoutId id="2147484717" r:id="rId9"/>
    <p:sldLayoutId id="2147484718" r:id="rId10"/>
    <p:sldLayoutId id="2147484719" r:id="rId11"/>
    <p:sldLayoutId id="2147484720" r:id="rId12"/>
    <p:sldLayoutId id="2147484721" r:id="rId13"/>
    <p:sldLayoutId id="2147484722" r:id="rId14"/>
    <p:sldLayoutId id="2147484723" r:id="rId15"/>
    <p:sldLayoutId id="2147484724" r:id="rId16"/>
    <p:sldLayoutId id="2147484725" r:id="rId17"/>
    <p:sldLayoutId id="2147484726" r:id="rId18"/>
    <p:sldLayoutId id="2147484727" r:id="rId19"/>
    <p:sldLayoutId id="2147484728" r:id="rId20"/>
    <p:sldLayoutId id="2147484729" r:id="rId21"/>
    <p:sldLayoutId id="2147484730" r:id="rId22"/>
    <p:sldLayoutId id="2147484731" r:id="rId23"/>
    <p:sldLayoutId id="2147484732" r:id="rId24"/>
    <p:sldLayoutId id="2147484733" r:id="rId25"/>
    <p:sldLayoutId id="2147484734" r:id="rId26"/>
    <p:sldLayoutId id="2147484735" r:id="rId27"/>
    <p:sldLayoutId id="2147484736" r:id="rId28"/>
    <p:sldLayoutId id="2147484737" r:id="rId29"/>
    <p:sldLayoutId id="2147484738" r:id="rId30"/>
    <p:sldLayoutId id="2147484739" r:id="rId31"/>
    <p:sldLayoutId id="2147484740" r:id="rId3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45.xml"/><Relationship Id="rId4" Type="http://schemas.openxmlformats.org/officeDocument/2006/relationships/image" Target="../media/image58.jpeg"/></Relationships>
</file>

<file path=ppt/slides/_rels/slide1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xml"/><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hyperlink" Target="https://feelslikehomeblog.com/2017/07/the-science-of-slime-its-way-more-than-polymers/" TargetMode="External"/><Relationship Id="rId2" Type="http://schemas.openxmlformats.org/officeDocument/2006/relationships/image" Target="../media/image69.png"/><Relationship Id="rId1" Type="http://schemas.openxmlformats.org/officeDocument/2006/relationships/slideLayout" Target="../slideLayouts/slideLayout111.xml"/><Relationship Id="rId5" Type="http://schemas.openxmlformats.org/officeDocument/2006/relationships/image" Target="../media/image71.svg"/><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06.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dfinke/PowerShellNotebook" TargetMode="External"/><Relationship Id="rId2" Type="http://schemas.openxmlformats.org/officeDocument/2006/relationships/notesSlide" Target="../notesSlides/notesSlide8.xml"/><Relationship Id="rId1" Type="http://schemas.openxmlformats.org/officeDocument/2006/relationships/slideLayout" Target="../slideLayouts/slideLayout47.xml"/><Relationship Id="rId5" Type="http://schemas.openxmlformats.org/officeDocument/2006/relationships/image" Target="../media/image72.jpeg"/><Relationship Id="rId4" Type="http://schemas.openxmlformats.org/officeDocument/2006/relationships/hyperlink" Target="ConvertTo-PowerShellNoteBook"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06.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78.svg"/><Relationship Id="rId18" Type="http://schemas.openxmlformats.org/officeDocument/2006/relationships/image" Target="../media/image83.png"/><Relationship Id="rId3" Type="http://schemas.openxmlformats.org/officeDocument/2006/relationships/image" Target="../media/image73.png"/><Relationship Id="rId21" Type="http://schemas.openxmlformats.org/officeDocument/2006/relationships/image" Target="../media/image67.svg"/><Relationship Id="rId7" Type="http://schemas.openxmlformats.org/officeDocument/2006/relationships/diagramData" Target="../diagrams/data1.xml"/><Relationship Id="rId12" Type="http://schemas.openxmlformats.org/officeDocument/2006/relationships/image" Target="../media/image77.png"/><Relationship Id="rId17" Type="http://schemas.openxmlformats.org/officeDocument/2006/relationships/image" Target="../media/image82.svg"/><Relationship Id="rId2" Type="http://schemas.openxmlformats.org/officeDocument/2006/relationships/notesSlide" Target="../notesSlides/notesSlide9.xml"/><Relationship Id="rId16" Type="http://schemas.openxmlformats.org/officeDocument/2006/relationships/image" Target="../media/image81.png"/><Relationship Id="rId20" Type="http://schemas.openxmlformats.org/officeDocument/2006/relationships/image" Target="../media/image66.png"/><Relationship Id="rId1" Type="http://schemas.openxmlformats.org/officeDocument/2006/relationships/slideLayout" Target="../slideLayouts/slideLayout130.xml"/><Relationship Id="rId6" Type="http://schemas.openxmlformats.org/officeDocument/2006/relationships/image" Target="../media/image76.svg"/><Relationship Id="rId11" Type="http://schemas.microsoft.com/office/2007/relationships/diagramDrawing" Target="../diagrams/drawing1.xml"/><Relationship Id="rId5" Type="http://schemas.openxmlformats.org/officeDocument/2006/relationships/image" Target="../media/image75.png"/><Relationship Id="rId15" Type="http://schemas.openxmlformats.org/officeDocument/2006/relationships/image" Target="../media/image80.svg"/><Relationship Id="rId10" Type="http://schemas.openxmlformats.org/officeDocument/2006/relationships/diagramColors" Target="../diagrams/colors1.xml"/><Relationship Id="rId19" Type="http://schemas.openxmlformats.org/officeDocument/2006/relationships/image" Target="../media/image84.svg"/><Relationship Id="rId4" Type="http://schemas.openxmlformats.org/officeDocument/2006/relationships/image" Target="../media/image74.svg"/><Relationship Id="rId9" Type="http://schemas.openxmlformats.org/officeDocument/2006/relationships/diagramQuickStyle" Target="../diagrams/quickStyle1.xml"/><Relationship Id="rId14" Type="http://schemas.openxmlformats.org/officeDocument/2006/relationships/image" Target="../media/image79.png"/></Relationships>
</file>

<file path=ppt/slides/_rels/slide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xml"/><Relationship Id="rId1" Type="http://schemas.openxmlformats.org/officeDocument/2006/relationships/slideLayout" Target="../slideLayouts/slideLayout1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0.xml"/><Relationship Id="rId1" Type="http://schemas.openxmlformats.org/officeDocument/2006/relationships/slideLayout" Target="../slideLayouts/slideLayout107.xml"/></Relationships>
</file>

<file path=ppt/slides/_rels/slide22.xml.rels><?xml version="1.0" encoding="UTF-8" standalone="yes"?>
<Relationships xmlns="http://schemas.openxmlformats.org/package/2006/relationships"><Relationship Id="rId8" Type="http://schemas.openxmlformats.org/officeDocument/2006/relationships/hyperlink" Target="https://glennsqlperformance.com/resources/" TargetMode="External"/><Relationship Id="rId3" Type="http://schemas.openxmlformats.org/officeDocument/2006/relationships/hyperlink" Target="http://aka.ms/AzureDataStudio" TargetMode="External"/><Relationship Id="rId7" Type="http://schemas.openxmlformats.org/officeDocument/2006/relationships/hyperlink" Target="https://github.com/microsoft/tigertoolbox/tree/master/SQL-Hybrid-Cloud-Toolkit/content" TargetMode="External"/><Relationship Id="rId2" Type="http://schemas.openxmlformats.org/officeDocument/2006/relationships/notesSlide" Target="../notesSlides/notesSlide11.xml"/><Relationship Id="rId1" Type="http://schemas.openxmlformats.org/officeDocument/2006/relationships/slideLayout" Target="../slideLayouts/slideLayout62.xml"/><Relationship Id="rId6" Type="http://schemas.openxmlformats.org/officeDocument/2006/relationships/hyperlink" Target="https://github.com/microsoft/sql-server-samples/tree/master/samples/manage/sql-assessment-api/notebooks" TargetMode="External"/><Relationship Id="rId11" Type="http://schemas.openxmlformats.org/officeDocument/2006/relationships/hyperlink" Target="https://tsql.tech/the-sql-diagnostic-jupyter-book/" TargetMode="External"/><Relationship Id="rId5" Type="http://schemas.openxmlformats.org/officeDocument/2006/relationships/hyperlink" Target="https://github.com/microsoft/azuredatastudio/issues" TargetMode="External"/><Relationship Id="rId10" Type="http://schemas.openxmlformats.org/officeDocument/2006/relationships/hyperlink" Target="https://github.com/SQLDBAWithABeard/JupyterNotebooks" TargetMode="External"/><Relationship Id="rId4" Type="http://schemas.openxmlformats.org/officeDocument/2006/relationships/hyperlink" Target="https://bit.ly/2YGTpAy" TargetMode="External"/><Relationship Id="rId9" Type="http://schemas.openxmlformats.org/officeDocument/2006/relationships/hyperlink" Target="http://sqldbawithabeard.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45.xml"/><Relationship Id="rId4" Type="http://schemas.openxmlformats.org/officeDocument/2006/relationships/image" Target="../media/image58.jpeg"/></Relationships>
</file>

<file path=ppt/slides/_rels/slide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36.xml"/></Relationships>
</file>

<file path=ppt/slides/_rels/slide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xml"/><Relationship Id="rId1" Type="http://schemas.openxmlformats.org/officeDocument/2006/relationships/slideLayout" Target="../slideLayouts/slideLayout124.xml"/></Relationships>
</file>

<file path=ppt/slides/_rels/slide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xml"/><Relationship Id="rId1" Type="http://schemas.openxmlformats.org/officeDocument/2006/relationships/slideLayout" Target="../slideLayouts/slideLayout124.xml"/></Relationships>
</file>

<file path=ppt/slides/_rels/slide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9.xml"/></Relationships>
</file>

<file path=ppt/slides/_rels/slide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123.xml"/><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xml"/><Relationship Id="rId1" Type="http://schemas.openxmlformats.org/officeDocument/2006/relationships/slideLayout" Target="../slideLayouts/slideLayout124.xml"/><Relationship Id="rId5" Type="http://schemas.openxmlformats.org/officeDocument/2006/relationships/image" Target="../media/image67.svg"/><Relationship Id="rId4"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5376CD8-823F-4B70-8C54-4DAE10C3C261}"/>
              </a:ext>
            </a:extLst>
          </p:cNvPr>
          <p:cNvSpPr txBox="1"/>
          <p:nvPr/>
        </p:nvSpPr>
        <p:spPr>
          <a:xfrm>
            <a:off x="1280160" y="221988"/>
            <a:ext cx="10834283" cy="2585323"/>
          </a:xfrm>
          <a:prstGeom prst="rect">
            <a:avLst/>
          </a:prstGeom>
          <a:solidFill>
            <a:srgbClr val="FFFFFF">
              <a:alpha val="32157"/>
            </a:srgbClr>
          </a:solidFill>
        </p:spPr>
        <p:txBody>
          <a:bodyPr wrap="square">
            <a:spAutoFit/>
          </a:bodyPr>
          <a:lstStyle/>
          <a:p>
            <a:pPr algn="r"/>
            <a:r>
              <a:rPr lang="en-US" sz="6600">
                <a:solidFill>
                  <a:srgbClr val="2DB0CE"/>
                </a:solidFill>
                <a:latin typeface="Segoe UI Black" panose="020B0A02040204020203" pitchFamily="34" charset="0"/>
                <a:ea typeface="Segoe UI Black" panose="020B0A02040204020203" pitchFamily="34" charset="0"/>
                <a:cs typeface="Quire Sans" panose="020B0502040204020203" pitchFamily="34" charset="0"/>
              </a:rPr>
              <a:t>Executable</a:t>
            </a:r>
            <a:r>
              <a:rPr lang="en-US" sz="6600">
                <a:latin typeface="Segoe UI Black" panose="020B0A02040204020203" pitchFamily="34" charset="0"/>
                <a:ea typeface="Segoe UI Black" panose="020B0A02040204020203" pitchFamily="34" charset="0"/>
                <a:cs typeface="Quire Sans" panose="020B0502040204020203" pitchFamily="34" charset="0"/>
              </a:rPr>
              <a:t> TSG </a:t>
            </a:r>
            <a:br>
              <a:rPr lang="en-US" sz="6600">
                <a:latin typeface="Segoe UI Black" panose="020B0A02040204020203" pitchFamily="34" charset="0"/>
                <a:ea typeface="Segoe UI Black" panose="020B0A02040204020203" pitchFamily="34" charset="0"/>
                <a:cs typeface="Quire Sans" panose="020B0502040204020203" pitchFamily="34" charset="0"/>
              </a:rPr>
            </a:br>
            <a:r>
              <a:rPr lang="en-US" sz="5400">
                <a:latin typeface="Segoe UI Black" panose="020B0A02040204020203" pitchFamily="34" charset="0"/>
                <a:ea typeface="Segoe UI Black" panose="020B0A02040204020203" pitchFamily="34" charset="0"/>
                <a:cs typeface="Quire Sans" panose="020B0502040204020203" pitchFamily="34" charset="0"/>
              </a:rPr>
              <a:t>with Notebooks for </a:t>
            </a:r>
            <a:r>
              <a:rPr lang="en-US" sz="5400">
                <a:solidFill>
                  <a:srgbClr val="2DB0CE"/>
                </a:solidFill>
                <a:latin typeface="Segoe UI Black" panose="020B0A02040204020203" pitchFamily="34" charset="0"/>
                <a:ea typeface="Segoe UI Black" panose="020B0A02040204020203" pitchFamily="34" charset="0"/>
                <a:cs typeface="Quire Sans" panose="020B0502040204020203" pitchFamily="34" charset="0"/>
              </a:rPr>
              <a:t>SQL</a:t>
            </a:r>
            <a:r>
              <a:rPr lang="en-US" sz="5400">
                <a:latin typeface="Segoe UI Black" panose="020B0A02040204020203" pitchFamily="34" charset="0"/>
                <a:ea typeface="Segoe UI Black" panose="020B0A02040204020203" pitchFamily="34" charset="0"/>
                <a:cs typeface="Quire Sans" panose="020B0502040204020203" pitchFamily="34" charset="0"/>
              </a:rPr>
              <a:t> People </a:t>
            </a:r>
            <a:br>
              <a:rPr lang="en-US" sz="6600">
                <a:latin typeface="Segoe UI Black" panose="020B0A02040204020203" pitchFamily="34" charset="0"/>
                <a:ea typeface="Segoe UI Black" panose="020B0A02040204020203" pitchFamily="34" charset="0"/>
                <a:cs typeface="Quire Sans" panose="020B0502040204020203" pitchFamily="34" charset="0"/>
              </a:rPr>
            </a:br>
            <a:r>
              <a:rPr lang="en-US">
                <a:latin typeface="Segoe UI Black" panose="020B0A02040204020203" pitchFamily="34" charset="0"/>
                <a:ea typeface="Segoe UI Black" panose="020B0A02040204020203" pitchFamily="34" charset="0"/>
                <a:cs typeface="Quire Sans" panose="020B0502040204020203" pitchFamily="34" charset="0"/>
              </a:rPr>
              <a:t> </a:t>
            </a:r>
          </a:p>
          <a:p>
            <a:pPr algn="r"/>
            <a:r>
              <a:rPr lang="en-US" sz="2400" spc="0"/>
              <a:t>C# Corner - SQL Server Virtual Conference 2021 (Jan 29, 2021)</a:t>
            </a:r>
            <a:endParaRPr lang="en-US" sz="1600" spc="0">
              <a:ea typeface="Segoe UI Black" panose="020B0A02040204020203" pitchFamily="34" charset="0"/>
              <a:cs typeface="Quire Sans" panose="020B0502040204020203" pitchFamily="34" charset="0"/>
            </a:endParaRPr>
          </a:p>
        </p:txBody>
      </p:sp>
      <p:grpSp>
        <p:nvGrpSpPr>
          <p:cNvPr id="7" name="Group 6">
            <a:extLst>
              <a:ext uri="{FF2B5EF4-FFF2-40B4-BE49-F238E27FC236}">
                <a16:creationId xmlns:a16="http://schemas.microsoft.com/office/drawing/2014/main" id="{18CE3AE5-8E75-4AD8-9AF2-6E8618EC4D65}"/>
              </a:ext>
            </a:extLst>
          </p:cNvPr>
          <p:cNvGrpSpPr/>
          <p:nvPr/>
        </p:nvGrpSpPr>
        <p:grpSpPr>
          <a:xfrm>
            <a:off x="4179947" y="3045232"/>
            <a:ext cx="7934496" cy="2371896"/>
            <a:chOff x="4313237" y="4487862"/>
            <a:chExt cx="7934496" cy="2371896"/>
          </a:xfrm>
        </p:grpSpPr>
        <p:sp>
          <p:nvSpPr>
            <p:cNvPr id="9" name="Rectangle 8">
              <a:extLst>
                <a:ext uri="{FF2B5EF4-FFF2-40B4-BE49-F238E27FC236}">
                  <a16:creationId xmlns:a16="http://schemas.microsoft.com/office/drawing/2014/main" id="{CF791833-1994-493B-B7F5-D906C2EC1E21}"/>
                </a:ext>
              </a:extLst>
            </p:cNvPr>
            <p:cNvSpPr/>
            <p:nvPr/>
          </p:nvSpPr>
          <p:spPr>
            <a:xfrm>
              <a:off x="4313237" y="5106089"/>
              <a:ext cx="6035040" cy="1280160"/>
            </a:xfrm>
            <a:prstGeom prst="rect">
              <a:avLst/>
            </a:prstGeom>
            <a:solidFill>
              <a:srgbClr val="FFFFFF"/>
            </a:solidFill>
          </p:spPr>
          <p:txBody>
            <a:bodyPr wrap="square" lIns="0" tIns="0" rIns="0" bIns="0" rtlCol="0" anchor="ctr">
              <a:spAutoFit/>
            </a:bodyPr>
            <a:lstStyle/>
            <a:p>
              <a:pPr algn="ctr"/>
              <a:r>
                <a:rPr lang="en-US" sz="2400" b="1"/>
                <a:t>Julie Koesmarno (@MsSQLGirl)</a:t>
              </a:r>
            </a:p>
            <a:p>
              <a:pPr algn="ctr"/>
              <a:r>
                <a:rPr lang="en-US" sz="2400"/>
                <a:t>Program Manager, Microsoft</a:t>
              </a:r>
            </a:p>
            <a:p>
              <a:pPr algn="ctr"/>
              <a:r>
                <a:rPr lang="en-US" sz="2400"/>
                <a:t>jukoesma@microsoft.com</a:t>
              </a:r>
            </a:p>
          </p:txBody>
        </p:sp>
        <p:pic>
          <p:nvPicPr>
            <p:cNvPr id="8" name="Picture 7" descr="A close up of a person wearing glasses&#10;&#10;Description automatically generated">
              <a:extLst>
                <a:ext uri="{FF2B5EF4-FFF2-40B4-BE49-F238E27FC236}">
                  <a16:creationId xmlns:a16="http://schemas.microsoft.com/office/drawing/2014/main" id="{6C8EAF43-2C15-4B01-A070-83F7BF9CCB22}"/>
                </a:ext>
              </a:extLst>
            </p:cNvPr>
            <p:cNvPicPr>
              <a:picLocks noChangeAspect="1"/>
            </p:cNvPicPr>
            <p:nvPr/>
          </p:nvPicPr>
          <p:blipFill rotWithShape="1">
            <a:blip r:embed="rId3"/>
            <a:srcRect l="-674" t="1361" r="674" b="23639"/>
            <a:stretch/>
          </p:blipFill>
          <p:spPr>
            <a:xfrm>
              <a:off x="9875837" y="4487862"/>
              <a:ext cx="2371896" cy="2371896"/>
            </a:xfrm>
            <a:prstGeom prst="snip2DiagRect">
              <a:avLst>
                <a:gd name="adj1" fmla="val 21131"/>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0" name="Rectangle 9">
              <a:extLst>
                <a:ext uri="{FF2B5EF4-FFF2-40B4-BE49-F238E27FC236}">
                  <a16:creationId xmlns:a16="http://schemas.microsoft.com/office/drawing/2014/main" id="{E59055BE-3AD6-4642-A184-C91D582E3D47}"/>
                </a:ext>
                <a:ext uri="{C183D7F6-B498-43B3-948B-1728B52AA6E4}">
                  <adec:decorative xmlns:adec="http://schemas.microsoft.com/office/drawing/2017/decorative" val="1"/>
                </a:ext>
              </a:extLst>
            </p:cNvPr>
            <p:cNvSpPr/>
            <p:nvPr/>
          </p:nvSpPr>
          <p:spPr>
            <a:xfrm>
              <a:off x="4313237" y="5106089"/>
              <a:ext cx="457200" cy="1280160"/>
            </a:xfrm>
            <a:prstGeom prst="rect">
              <a:avLst/>
            </a:prstGeom>
            <a:solidFill>
              <a:srgbClr val="2DB0CE"/>
            </a:solidFill>
          </p:spPr>
          <p:txBody>
            <a:bodyPr lIns="0" tIns="0" rIns="0" bIns="0" rtlCol="0" anchor="ctr">
              <a:spAutoFit/>
            </a:bodyPr>
            <a:lstStyle/>
            <a:p>
              <a:pPr algn="l"/>
              <a:endParaRPr lang="en-US" sz="2400">
                <a:solidFill>
                  <a:schemeClr val="accent1"/>
                </a:solidFill>
              </a:endParaRPr>
            </a:p>
          </p:txBody>
        </p:sp>
      </p:grpSp>
      <p:grpSp>
        <p:nvGrpSpPr>
          <p:cNvPr id="20" name="Group 19">
            <a:extLst>
              <a:ext uri="{FF2B5EF4-FFF2-40B4-BE49-F238E27FC236}">
                <a16:creationId xmlns:a16="http://schemas.microsoft.com/office/drawing/2014/main" id="{F59FE10D-4DA0-4233-92E3-64330F91CEF6}"/>
              </a:ext>
            </a:extLst>
          </p:cNvPr>
          <p:cNvGrpSpPr/>
          <p:nvPr/>
        </p:nvGrpSpPr>
        <p:grpSpPr>
          <a:xfrm>
            <a:off x="233988" y="4530534"/>
            <a:ext cx="7895001" cy="2368296"/>
            <a:chOff x="-467392" y="4875297"/>
            <a:chExt cx="7895001" cy="2368296"/>
          </a:xfrm>
        </p:grpSpPr>
        <p:sp>
          <p:nvSpPr>
            <p:cNvPr id="14" name="Rectangle 13">
              <a:extLst>
                <a:ext uri="{FF2B5EF4-FFF2-40B4-BE49-F238E27FC236}">
                  <a16:creationId xmlns:a16="http://schemas.microsoft.com/office/drawing/2014/main" id="{B01E196A-D338-40F1-B39A-64DDC77F89F5}"/>
                </a:ext>
              </a:extLst>
            </p:cNvPr>
            <p:cNvSpPr/>
            <p:nvPr/>
          </p:nvSpPr>
          <p:spPr>
            <a:xfrm>
              <a:off x="1392569" y="5544088"/>
              <a:ext cx="6035040" cy="1107996"/>
            </a:xfrm>
            <a:prstGeom prst="rect">
              <a:avLst/>
            </a:prstGeom>
            <a:solidFill>
              <a:srgbClr val="FFFFFF"/>
            </a:solidFill>
          </p:spPr>
          <p:txBody>
            <a:bodyPr wrap="square" lIns="0" tIns="0" rIns="0" bIns="0" rtlCol="0" anchor="ctr">
              <a:spAutoFit/>
            </a:bodyPr>
            <a:lstStyle/>
            <a:p>
              <a:pPr algn="ctr"/>
              <a:r>
                <a:rPr lang="en-US" sz="2400" b="1"/>
                <a:t>Aaron Nelson (@SQLVariant)</a:t>
              </a:r>
            </a:p>
            <a:p>
              <a:pPr algn="ctr"/>
              <a:r>
                <a:rPr lang="en-US" sz="2400"/>
                <a:t>Senior Consultant, Microsoft</a:t>
              </a:r>
            </a:p>
            <a:p>
              <a:pPr algn="ctr"/>
              <a:r>
                <a:rPr lang="en-US" sz="2400"/>
                <a:t>Aaron.Nelson@microsoft.com</a:t>
              </a:r>
            </a:p>
          </p:txBody>
        </p:sp>
        <p:pic>
          <p:nvPicPr>
            <p:cNvPr id="15" name="Picture 14">
              <a:extLst>
                <a:ext uri="{FF2B5EF4-FFF2-40B4-BE49-F238E27FC236}">
                  <a16:creationId xmlns:a16="http://schemas.microsoft.com/office/drawing/2014/main" id="{88D61BF9-E5FF-4E5F-945E-DE169690853F}"/>
                </a:ext>
              </a:extLst>
            </p:cNvPr>
            <p:cNvPicPr>
              <a:picLocks noChangeAspect="1"/>
            </p:cNvPicPr>
            <p:nvPr/>
          </p:nvPicPr>
          <p:blipFill rotWithShape="1">
            <a:blip r:embed="rId4">
              <a:extLst>
                <a:ext uri="{28A0092B-C50C-407E-A947-70E740481C1C}">
                  <a14:useLocalDpi xmlns:a14="http://schemas.microsoft.com/office/drawing/2010/main" val="0"/>
                </a:ext>
              </a:extLst>
            </a:blip>
            <a:srcRect l="20120" t="11720" r="17720" b="26120"/>
            <a:stretch/>
          </p:blipFill>
          <p:spPr>
            <a:xfrm>
              <a:off x="-467392" y="4875297"/>
              <a:ext cx="2368296" cy="2368296"/>
            </a:xfrm>
            <a:prstGeom prst="snip2DiagRect">
              <a:avLst>
                <a:gd name="adj1" fmla="val 21131"/>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9" name="Rectangle 18">
              <a:extLst>
                <a:ext uri="{FF2B5EF4-FFF2-40B4-BE49-F238E27FC236}">
                  <a16:creationId xmlns:a16="http://schemas.microsoft.com/office/drawing/2014/main" id="{1E9829BD-2519-4348-8CC9-0ACBDF326FC2}"/>
                </a:ext>
              </a:extLst>
            </p:cNvPr>
            <p:cNvSpPr/>
            <p:nvPr/>
          </p:nvSpPr>
          <p:spPr bwMode="auto">
            <a:xfrm>
              <a:off x="6962789" y="5544088"/>
              <a:ext cx="464820" cy="1107996"/>
            </a:xfrm>
            <a:prstGeom prst="rect">
              <a:avLst/>
            </a:prstGeom>
            <a:solidFill>
              <a:srgbClr val="2DB0C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61653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1D6409-1004-4441-9B48-E69055A44F88}"/>
              </a:ext>
            </a:extLst>
          </p:cNvPr>
          <p:cNvSpPr txBox="1"/>
          <p:nvPr/>
        </p:nvSpPr>
        <p:spPr>
          <a:xfrm>
            <a:off x="299021" y="83187"/>
            <a:ext cx="7696200" cy="2585323"/>
          </a:xfrm>
          <a:prstGeom prst="rect">
            <a:avLst/>
          </a:prstGeom>
          <a:noFill/>
        </p:spPr>
        <p:txBody>
          <a:bodyPr wrap="square" rtlCol="0">
            <a:spAutoFit/>
          </a:bodyPr>
          <a:lstStyle/>
          <a:p>
            <a:r>
              <a:rPr lang="en-US" sz="9600">
                <a:solidFill>
                  <a:schemeClr val="bg2"/>
                </a:solidFill>
                <a:latin typeface="Segoe UI Black" panose="020B0A02040204020203" pitchFamily="34" charset="0"/>
                <a:ea typeface="Segoe UI Black" panose="020B0A02040204020203" pitchFamily="34" charset="0"/>
              </a:rPr>
              <a:t>2 </a:t>
            </a:r>
            <a:br>
              <a:rPr lang="en-US" sz="9600">
                <a:solidFill>
                  <a:schemeClr val="bg2"/>
                </a:solidFill>
                <a:latin typeface="Segoe UI Black" panose="020B0A02040204020203" pitchFamily="34" charset="0"/>
                <a:ea typeface="Segoe UI Black" panose="020B0A02040204020203" pitchFamily="34" charset="0"/>
              </a:rPr>
            </a:br>
            <a:r>
              <a:rPr lang="en-US" sz="6600">
                <a:solidFill>
                  <a:schemeClr val="bg2"/>
                </a:solidFill>
                <a:latin typeface="Segoe UI Black" panose="020B0A02040204020203" pitchFamily="34" charset="0"/>
                <a:ea typeface="Segoe UI Black" panose="020B0A02040204020203" pitchFamily="34" charset="0"/>
              </a:rPr>
              <a:t>Executable TSGs</a:t>
            </a:r>
          </a:p>
        </p:txBody>
      </p:sp>
    </p:spTree>
    <p:extLst>
      <p:ext uri="{BB962C8B-B14F-4D97-AF65-F5344CB8AC3E}">
        <p14:creationId xmlns:p14="http://schemas.microsoft.com/office/powerpoint/2010/main" val="2173459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26000"/>
          </a:schemeClr>
        </a:solidFill>
        <a:effectLst/>
      </p:bgPr>
    </p:bg>
    <p:spTree>
      <p:nvGrpSpPr>
        <p:cNvPr id="1" name=""/>
        <p:cNvGrpSpPr/>
        <p:nvPr/>
      </p:nvGrpSpPr>
      <p:grpSpPr>
        <a:xfrm>
          <a:off x="0" y="0"/>
          <a:ext cx="0" cy="0"/>
          <a:chOff x="0" y="0"/>
          <a:chExt cx="0" cy="0"/>
        </a:xfrm>
      </p:grpSpPr>
      <p:pic>
        <p:nvPicPr>
          <p:cNvPr id="5" name="Content Placeholder 4" descr="Person lacing their running shoes">
            <a:extLst>
              <a:ext uri="{FF2B5EF4-FFF2-40B4-BE49-F238E27FC236}">
                <a16:creationId xmlns:a16="http://schemas.microsoft.com/office/drawing/2014/main" id="{FBC9342F-EBC6-48ED-A347-2742EC007C79}"/>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5405" t="284" r="13066" b="1"/>
          <a:stretch/>
        </p:blipFill>
        <p:spPr>
          <a:xfrm flipH="1">
            <a:off x="4798940" y="0"/>
            <a:ext cx="7637535" cy="6994525"/>
          </a:xfrm>
          <a:prstGeom prst="rtTriangle">
            <a:avLst/>
          </a:prstGeom>
          <a:noFill/>
        </p:spPr>
      </p:pic>
      <p:pic>
        <p:nvPicPr>
          <p:cNvPr id="7" name="Content Placeholder 4" descr="Person lacing their running shoes">
            <a:extLst>
              <a:ext uri="{FF2B5EF4-FFF2-40B4-BE49-F238E27FC236}">
                <a16:creationId xmlns:a16="http://schemas.microsoft.com/office/drawing/2014/main" id="{D849DA18-C991-477A-AF0B-F909FFD1BD6B}"/>
              </a:ext>
            </a:extLst>
          </p:cNvPr>
          <p:cNvPicPr>
            <a:picLocks noChangeAspect="1"/>
          </p:cNvPicPr>
          <p:nvPr/>
        </p:nvPicPr>
        <p:blipFill rotWithShape="1">
          <a:blip r:embed="rId3">
            <a:extLst>
              <a:ext uri="{28A0092B-C50C-407E-A947-70E740481C1C}">
                <a14:useLocalDpi xmlns:a14="http://schemas.microsoft.com/office/drawing/2010/main" val="0"/>
              </a:ext>
            </a:extLst>
          </a:blip>
          <a:srcRect l="15405" t="285" r="13066" b="-209"/>
          <a:stretch/>
        </p:blipFill>
        <p:spPr bwMode="ltGray">
          <a:xfrm flipH="1">
            <a:off x="4820641" y="5225"/>
            <a:ext cx="7615834" cy="6989300"/>
          </a:xfrm>
          <a:prstGeom prst="diagStripe">
            <a:avLst/>
          </a:prstGeom>
          <a:noFill/>
        </p:spPr>
      </p:pic>
      <p:sp>
        <p:nvSpPr>
          <p:cNvPr id="4" name="Title 3">
            <a:extLst>
              <a:ext uri="{FF2B5EF4-FFF2-40B4-BE49-F238E27FC236}">
                <a16:creationId xmlns:a16="http://schemas.microsoft.com/office/drawing/2014/main" id="{C2413121-DEE4-42F0-8FED-B994ED8C7D3C}"/>
              </a:ext>
            </a:extLst>
          </p:cNvPr>
          <p:cNvSpPr>
            <a:spLocks noGrp="1"/>
          </p:cNvSpPr>
          <p:nvPr>
            <p:ph type="title"/>
          </p:nvPr>
        </p:nvSpPr>
        <p:spPr>
          <a:xfrm>
            <a:off x="618595" y="2913822"/>
            <a:ext cx="7615834" cy="934423"/>
          </a:xfrm>
        </p:spPr>
        <p:txBody>
          <a:bodyPr/>
          <a:lstStyle/>
          <a:p>
            <a:r>
              <a:rPr lang="en-US"/>
              <a:t>Demo</a:t>
            </a:r>
            <a:br>
              <a:rPr lang="en-US"/>
            </a:br>
            <a:r>
              <a:rPr lang="en-US" sz="2400">
                <a:latin typeface="+mn-lt"/>
              </a:rPr>
              <a:t>TSG with PowerShell Notebooks</a:t>
            </a:r>
            <a:endParaRPr lang="en-US">
              <a:latin typeface="+mn-lt"/>
            </a:endParaRPr>
          </a:p>
        </p:txBody>
      </p:sp>
    </p:spTree>
    <p:extLst>
      <p:ext uri="{BB962C8B-B14F-4D97-AF65-F5344CB8AC3E}">
        <p14:creationId xmlns:p14="http://schemas.microsoft.com/office/powerpoint/2010/main" val="19700722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5538046" y="278848"/>
            <a:ext cx="6553200" cy="4985980"/>
          </a:xfrm>
        </p:spPr>
        <p:txBody>
          <a:bodyPr vert="horz" wrap="square" lIns="0" tIns="0" rIns="0" bIns="0" rtlCol="0" anchor="t">
            <a:spAutoFit/>
          </a:bodyPr>
          <a:lstStyle/>
          <a:p>
            <a:r>
              <a:rPr lang="en-US" sz="4400" b="1">
                <a:cs typeface="Segoe UI"/>
              </a:rPr>
              <a:t>Challenges:</a:t>
            </a:r>
          </a:p>
          <a:p>
            <a:pPr marL="514350" indent="-514350">
              <a:buAutoNum type="arabicPeriod"/>
            </a:pPr>
            <a:r>
              <a:rPr lang="en-US" sz="2800">
                <a:latin typeface="+mn-lt"/>
                <a:cs typeface="Segoe UI"/>
              </a:rPr>
              <a:t>Static text in OneNote / wiki resulting in copy and paste</a:t>
            </a:r>
          </a:p>
          <a:p>
            <a:pPr marL="514350" indent="-514350">
              <a:buAutoNum type="arabicPeriod"/>
            </a:pPr>
            <a:r>
              <a:rPr lang="en-US" sz="2800">
                <a:latin typeface="+mn-lt"/>
                <a:cs typeface="Segoe UI"/>
              </a:rPr>
              <a:t>Discoverability - siloed TSG scripts</a:t>
            </a:r>
          </a:p>
          <a:p>
            <a:pPr marL="514350" indent="-514350">
              <a:buAutoNum type="arabicPeriod"/>
            </a:pPr>
            <a:r>
              <a:rPr lang="en-US" sz="2800">
                <a:latin typeface="+mn-lt"/>
                <a:cs typeface="Segoe UI"/>
              </a:rPr>
              <a:t>No version control to keep track quality</a:t>
            </a:r>
          </a:p>
          <a:p>
            <a:pPr marL="514350" indent="-514350">
              <a:buAutoNum type="arabicPeriod"/>
            </a:pPr>
            <a:r>
              <a:rPr lang="en-US" sz="2800">
                <a:latin typeface="+mn-lt"/>
                <a:cs typeface="Segoe UI"/>
              </a:rPr>
              <a:t>Sharing code and results with context is hard to do with OneNote or text files</a:t>
            </a:r>
          </a:p>
          <a:p>
            <a:pPr marL="514350" indent="-514350">
              <a:buAutoNum type="arabicPeriod"/>
            </a:pPr>
            <a:r>
              <a:rPr lang="en-US" sz="2800">
                <a:latin typeface="+mn-lt"/>
                <a:cs typeface="Segoe UI"/>
              </a:rPr>
              <a:t>Hard to crowd source code</a:t>
            </a:r>
          </a:p>
          <a:p>
            <a:pPr marL="514350" indent="-514350">
              <a:buAutoNum type="arabicPeriod"/>
            </a:pPr>
            <a:r>
              <a:rPr lang="en-US" sz="2800">
                <a:latin typeface="+mn-lt"/>
                <a:cs typeface="Segoe UI"/>
              </a:rPr>
              <a:t>Hard to search</a:t>
            </a:r>
          </a:p>
          <a:p>
            <a:pPr marL="514350" indent="-514350">
              <a:buAutoNum type="arabicPeriod"/>
            </a:pPr>
            <a:r>
              <a:rPr lang="en-US" sz="2800">
                <a:latin typeface="+mn-lt"/>
                <a:cs typeface="Segoe UI"/>
              </a:rPr>
              <a:t>Lack of availability on secure / airgap environment</a:t>
            </a:r>
          </a:p>
        </p:txBody>
      </p:sp>
      <p:pic>
        <p:nvPicPr>
          <p:cNvPr id="7" name="Picture 6" descr="Stack of colorful files">
            <a:extLst>
              <a:ext uri="{FF2B5EF4-FFF2-40B4-BE49-F238E27FC236}">
                <a16:creationId xmlns:a16="http://schemas.microsoft.com/office/drawing/2014/main" id="{0F946C8B-610E-4BCC-A15C-F956253A41E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
            <a:ext cx="4942047" cy="6994525"/>
          </a:xfrm>
          <a:prstGeom prst="rect">
            <a:avLst/>
          </a:prstGeom>
        </p:spPr>
      </p:pic>
      <p:sp>
        <p:nvSpPr>
          <p:cNvPr id="12" name="Rectangle 11">
            <a:extLst>
              <a:ext uri="{FF2B5EF4-FFF2-40B4-BE49-F238E27FC236}">
                <a16:creationId xmlns:a16="http://schemas.microsoft.com/office/drawing/2014/main" id="{27682C89-CC5E-4A05-AB89-02B5547875A1}"/>
              </a:ext>
            </a:extLst>
          </p:cNvPr>
          <p:cNvSpPr/>
          <p:nvPr/>
        </p:nvSpPr>
        <p:spPr>
          <a:xfrm>
            <a:off x="0" y="4994399"/>
            <a:ext cx="5090161" cy="175260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a:xfrm>
            <a:off x="14924" y="5222999"/>
            <a:ext cx="4927123" cy="833544"/>
          </a:xfrm>
        </p:spPr>
        <p:txBody>
          <a:bodyPr/>
          <a:lstStyle/>
          <a:p>
            <a:pPr algn="ctr"/>
            <a:r>
              <a:rPr lang="en-US" sz="3600">
                <a:latin typeface="Segoe UI Semibold" panose="020B0702040204020203" pitchFamily="34" charset="0"/>
                <a:cs typeface="Segoe UI Semibold" panose="020B0702040204020203" pitchFamily="34" charset="0"/>
              </a:rPr>
              <a:t>Troubleshooting Guides in the closet!</a:t>
            </a:r>
          </a:p>
        </p:txBody>
      </p:sp>
    </p:spTree>
    <p:extLst>
      <p:ext uri="{BB962C8B-B14F-4D97-AF65-F5344CB8AC3E}">
        <p14:creationId xmlns:p14="http://schemas.microsoft.com/office/powerpoint/2010/main" val="20506547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3BD1323F-5D19-4D5A-87A8-1BB36D991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8837" y="-1"/>
            <a:ext cx="5305425" cy="69945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DE18C9E-81A5-43BF-A418-3A1E64DB520D}"/>
              </a:ext>
            </a:extLst>
          </p:cNvPr>
          <p:cNvSpPr txBox="1"/>
          <p:nvPr/>
        </p:nvSpPr>
        <p:spPr>
          <a:xfrm>
            <a:off x="0" y="6663908"/>
            <a:ext cx="12514262" cy="338554"/>
          </a:xfrm>
          <a:prstGeom prst="rect">
            <a:avLst/>
          </a:prstGeom>
          <a:solidFill>
            <a:schemeClr val="bg2"/>
          </a:solidFill>
        </p:spPr>
        <p:txBody>
          <a:bodyPr wrap="square" rtlCol="0">
            <a:spAutoFit/>
          </a:bodyPr>
          <a:lstStyle/>
          <a:p>
            <a:pPr algn="r"/>
            <a:r>
              <a:rPr lang="en-US" sz="1600"/>
              <a:t>Source: </a:t>
            </a:r>
            <a:r>
              <a:rPr lang="en-US" sz="1600">
                <a:hlinkClick r:id="rId3">
                  <a:extLst>
                    <a:ext uri="{A12FA001-AC4F-418D-AE19-62706E023703}">
                      <ahyp:hlinkClr xmlns:ahyp="http://schemas.microsoft.com/office/drawing/2018/hyperlinkcolor" val="tx"/>
                    </a:ext>
                  </a:extLst>
                </a:hlinkClick>
              </a:rPr>
              <a:t>https://feelslikehomeblog.com/2017/07/the-science-of-slime-its-way-more-than-polymers/</a:t>
            </a:r>
            <a:r>
              <a:rPr lang="en-US" sz="1600"/>
              <a:t> </a:t>
            </a:r>
          </a:p>
        </p:txBody>
      </p:sp>
      <p:pic>
        <p:nvPicPr>
          <p:cNvPr id="7" name="Graphic 6" descr="Flask">
            <a:extLst>
              <a:ext uri="{FF2B5EF4-FFF2-40B4-BE49-F238E27FC236}">
                <a16:creationId xmlns:a16="http://schemas.microsoft.com/office/drawing/2014/main" id="{AF762D3B-3BD5-41E8-98E8-23A3A7483C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96977" y="1744662"/>
            <a:ext cx="4619627" cy="4619627"/>
          </a:xfrm>
          <a:prstGeom prst="rect">
            <a:avLst/>
          </a:prstGeom>
        </p:spPr>
      </p:pic>
      <p:sp>
        <p:nvSpPr>
          <p:cNvPr id="9" name="Speech Bubble: Rectangle with Corners Rounded 8">
            <a:extLst>
              <a:ext uri="{FF2B5EF4-FFF2-40B4-BE49-F238E27FC236}">
                <a16:creationId xmlns:a16="http://schemas.microsoft.com/office/drawing/2014/main" id="{40414E2F-150A-4B50-81D9-CDC13EEB526F}"/>
              </a:ext>
            </a:extLst>
          </p:cNvPr>
          <p:cNvSpPr/>
          <p:nvPr/>
        </p:nvSpPr>
        <p:spPr>
          <a:xfrm>
            <a:off x="1862972" y="382198"/>
            <a:ext cx="4343399" cy="1849315"/>
          </a:xfrm>
          <a:prstGeom prst="wedgeRoundRectCallout">
            <a:avLst>
              <a:gd name="adj1" fmla="val -34736"/>
              <a:gd name="adj2" fmla="val 69414"/>
              <a:gd name="adj3" fmla="val 16667"/>
            </a:avLst>
          </a:prstGeom>
          <a:solidFill>
            <a:schemeClr val="bg2">
              <a:lumMod val="9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a:solidFill>
                  <a:schemeClr val="tx1"/>
                </a:solidFill>
                <a:latin typeface="Ink Free" panose="03080402000500000000" pitchFamily="66" charset="0"/>
              </a:rPr>
              <a:t>remember</a:t>
            </a:r>
            <a:r>
              <a:rPr lang="en-US" sz="3200">
                <a:solidFill>
                  <a:schemeClr val="bg2"/>
                </a:solidFill>
                <a:latin typeface="Ink Free" panose="03080402000500000000" pitchFamily="66" charset="0"/>
              </a:rPr>
              <a:t> </a:t>
            </a:r>
            <a:br>
              <a:rPr lang="en-US" sz="3200">
                <a:solidFill>
                  <a:srgbClr val="FFFF00"/>
                </a:solidFill>
                <a:latin typeface="+mj-lt"/>
              </a:rPr>
            </a:br>
            <a:r>
              <a:rPr lang="en-US" sz="3200">
                <a:solidFill>
                  <a:schemeClr val="tx1"/>
                </a:solidFill>
                <a:latin typeface="Elephant" panose="02020904090505020303" pitchFamily="18" charset="0"/>
                <a:ea typeface="Segoe UI Black" panose="020B0A02040204020203" pitchFamily="34" charset="0"/>
              </a:rPr>
              <a:t>School Science Projects</a:t>
            </a:r>
            <a:r>
              <a:rPr lang="en-US" sz="3200">
                <a:solidFill>
                  <a:schemeClr val="tx1"/>
                </a:solidFill>
                <a:latin typeface="Elephant" panose="02020904090505020303" pitchFamily="18" charset="0"/>
              </a:rPr>
              <a:t>?</a:t>
            </a:r>
          </a:p>
        </p:txBody>
      </p:sp>
      <p:sp>
        <p:nvSpPr>
          <p:cNvPr id="2" name="TextBox 1">
            <a:extLst>
              <a:ext uri="{FF2B5EF4-FFF2-40B4-BE49-F238E27FC236}">
                <a16:creationId xmlns:a16="http://schemas.microsoft.com/office/drawing/2014/main" id="{BB7437A3-4F60-42AC-BEF1-3DCF6FCB5498}"/>
              </a:ext>
            </a:extLst>
          </p:cNvPr>
          <p:cNvSpPr txBox="1"/>
          <p:nvPr/>
        </p:nvSpPr>
        <p:spPr>
          <a:xfrm>
            <a:off x="7766304" y="810768"/>
            <a:ext cx="1719072" cy="369332"/>
          </a:xfrm>
          <a:prstGeom prst="rect">
            <a:avLst/>
          </a:prstGeom>
          <a:solidFill>
            <a:schemeClr val="bg2">
              <a:lumMod val="50000"/>
            </a:schemeClr>
          </a:solidFill>
        </p:spPr>
        <p:txBody>
          <a:bodyPr wrap="square" rtlCol="0">
            <a:spAutoFit/>
          </a:bodyPr>
          <a:lstStyle/>
          <a:p>
            <a:r>
              <a:rPr lang="en-US">
                <a:solidFill>
                  <a:schemeClr val="bg2">
                    <a:lumMod val="95000"/>
                  </a:schemeClr>
                </a:solidFill>
                <a:latin typeface="Ink Free" panose="03080402000500000000" pitchFamily="66" charset="0"/>
              </a:rPr>
              <a:t>Error Message</a:t>
            </a:r>
          </a:p>
        </p:txBody>
      </p:sp>
      <p:sp>
        <p:nvSpPr>
          <p:cNvPr id="3" name="TextBox 2">
            <a:extLst>
              <a:ext uri="{FF2B5EF4-FFF2-40B4-BE49-F238E27FC236}">
                <a16:creationId xmlns:a16="http://schemas.microsoft.com/office/drawing/2014/main" id="{1FD4D156-C7DA-4F18-B267-6B0A8DB01B69}"/>
              </a:ext>
            </a:extLst>
          </p:cNvPr>
          <p:cNvSpPr txBox="1"/>
          <p:nvPr/>
        </p:nvSpPr>
        <p:spPr>
          <a:xfrm>
            <a:off x="10140283" y="818650"/>
            <a:ext cx="1719072" cy="369332"/>
          </a:xfrm>
          <a:prstGeom prst="rect">
            <a:avLst/>
          </a:prstGeom>
          <a:solidFill>
            <a:schemeClr val="bg2">
              <a:lumMod val="50000"/>
            </a:schemeClr>
          </a:solidFill>
        </p:spPr>
        <p:txBody>
          <a:bodyPr wrap="square" rtlCol="0">
            <a:spAutoFit/>
          </a:bodyPr>
          <a:lstStyle/>
          <a:p>
            <a:pPr algn="ctr"/>
            <a:r>
              <a:rPr lang="en-US">
                <a:solidFill>
                  <a:schemeClr val="bg2">
                    <a:lumMod val="95000"/>
                  </a:schemeClr>
                </a:solidFill>
                <a:latin typeface="Ink Free" panose="03080402000500000000" pitchFamily="66" charset="0"/>
              </a:rPr>
              <a:t>Symptoms</a:t>
            </a:r>
          </a:p>
        </p:txBody>
      </p:sp>
      <p:sp>
        <p:nvSpPr>
          <p:cNvPr id="6" name="TextBox 5">
            <a:extLst>
              <a:ext uri="{FF2B5EF4-FFF2-40B4-BE49-F238E27FC236}">
                <a16:creationId xmlns:a16="http://schemas.microsoft.com/office/drawing/2014/main" id="{914E21AA-49DF-487E-97EF-CFE6F44248CB}"/>
              </a:ext>
            </a:extLst>
          </p:cNvPr>
          <p:cNvSpPr txBox="1"/>
          <p:nvPr/>
        </p:nvSpPr>
        <p:spPr>
          <a:xfrm>
            <a:off x="8432878" y="1621537"/>
            <a:ext cx="2857342" cy="369332"/>
          </a:xfrm>
          <a:prstGeom prst="rect">
            <a:avLst/>
          </a:prstGeom>
          <a:solidFill>
            <a:schemeClr val="bg2">
              <a:lumMod val="50000"/>
            </a:schemeClr>
          </a:solidFill>
        </p:spPr>
        <p:txBody>
          <a:bodyPr wrap="square" rtlCol="0">
            <a:spAutoFit/>
          </a:bodyPr>
          <a:lstStyle/>
          <a:p>
            <a:pPr algn="ctr"/>
            <a:r>
              <a:rPr lang="en-US">
                <a:solidFill>
                  <a:schemeClr val="bg2">
                    <a:lumMod val="95000"/>
                  </a:schemeClr>
                </a:solidFill>
                <a:latin typeface="Ink Free" panose="03080402000500000000" pitchFamily="66" charset="0"/>
              </a:rPr>
              <a:t>Proposed mitigation</a:t>
            </a:r>
          </a:p>
        </p:txBody>
      </p:sp>
      <p:sp>
        <p:nvSpPr>
          <p:cNvPr id="11" name="TextBox 10">
            <a:extLst>
              <a:ext uri="{FF2B5EF4-FFF2-40B4-BE49-F238E27FC236}">
                <a16:creationId xmlns:a16="http://schemas.microsoft.com/office/drawing/2014/main" id="{4D653C70-6FDA-40C8-A265-0D5F5CADBE38}"/>
              </a:ext>
            </a:extLst>
          </p:cNvPr>
          <p:cNvSpPr txBox="1"/>
          <p:nvPr/>
        </p:nvSpPr>
        <p:spPr>
          <a:xfrm>
            <a:off x="8124252" y="2833387"/>
            <a:ext cx="3019236" cy="646331"/>
          </a:xfrm>
          <a:prstGeom prst="rect">
            <a:avLst/>
          </a:prstGeom>
          <a:solidFill>
            <a:schemeClr val="bg2">
              <a:lumMod val="50000"/>
            </a:schemeClr>
          </a:solidFill>
        </p:spPr>
        <p:txBody>
          <a:bodyPr wrap="square" rtlCol="0">
            <a:spAutoFit/>
          </a:bodyPr>
          <a:lstStyle/>
          <a:p>
            <a:pPr algn="ctr"/>
            <a:r>
              <a:rPr lang="en-US">
                <a:solidFill>
                  <a:schemeClr val="bg2">
                    <a:lumMod val="95000"/>
                  </a:schemeClr>
                </a:solidFill>
                <a:latin typeface="Ink Free" panose="03080402000500000000" pitchFamily="66" charset="0"/>
              </a:rPr>
              <a:t>Mitigation Scripts, Actions, Environment Details</a:t>
            </a:r>
          </a:p>
        </p:txBody>
      </p:sp>
      <p:sp>
        <p:nvSpPr>
          <p:cNvPr id="13" name="TextBox 12">
            <a:extLst>
              <a:ext uri="{FF2B5EF4-FFF2-40B4-BE49-F238E27FC236}">
                <a16:creationId xmlns:a16="http://schemas.microsoft.com/office/drawing/2014/main" id="{240D8D0E-E5C5-492C-9BFE-93A586E4D8D8}"/>
              </a:ext>
            </a:extLst>
          </p:cNvPr>
          <p:cNvSpPr txBox="1"/>
          <p:nvPr/>
        </p:nvSpPr>
        <p:spPr>
          <a:xfrm>
            <a:off x="8270984" y="4243201"/>
            <a:ext cx="3019236" cy="369332"/>
          </a:xfrm>
          <a:prstGeom prst="rect">
            <a:avLst/>
          </a:prstGeom>
          <a:solidFill>
            <a:schemeClr val="bg2">
              <a:lumMod val="50000"/>
            </a:schemeClr>
          </a:solidFill>
        </p:spPr>
        <p:txBody>
          <a:bodyPr wrap="square" rtlCol="0">
            <a:spAutoFit/>
          </a:bodyPr>
          <a:lstStyle/>
          <a:p>
            <a:pPr algn="ctr"/>
            <a:r>
              <a:rPr lang="en-US">
                <a:solidFill>
                  <a:schemeClr val="bg2">
                    <a:lumMod val="95000"/>
                  </a:schemeClr>
                </a:solidFill>
                <a:latin typeface="Ink Free" panose="03080402000500000000" pitchFamily="66" charset="0"/>
              </a:rPr>
              <a:t>Mitigation Output</a:t>
            </a:r>
          </a:p>
        </p:txBody>
      </p:sp>
      <p:sp>
        <p:nvSpPr>
          <p:cNvPr id="15" name="TextBox 14">
            <a:extLst>
              <a:ext uri="{FF2B5EF4-FFF2-40B4-BE49-F238E27FC236}">
                <a16:creationId xmlns:a16="http://schemas.microsoft.com/office/drawing/2014/main" id="{A7A84B64-722C-4385-BEA0-3E44D4CFB5D1}"/>
              </a:ext>
            </a:extLst>
          </p:cNvPr>
          <p:cNvSpPr txBox="1"/>
          <p:nvPr/>
        </p:nvSpPr>
        <p:spPr>
          <a:xfrm>
            <a:off x="8351931" y="5084222"/>
            <a:ext cx="3019236" cy="369332"/>
          </a:xfrm>
          <a:prstGeom prst="rect">
            <a:avLst/>
          </a:prstGeom>
          <a:solidFill>
            <a:schemeClr val="bg2">
              <a:lumMod val="50000"/>
            </a:schemeClr>
          </a:solidFill>
        </p:spPr>
        <p:txBody>
          <a:bodyPr wrap="square" rtlCol="0">
            <a:spAutoFit/>
          </a:bodyPr>
          <a:lstStyle/>
          <a:p>
            <a:pPr algn="ctr"/>
            <a:r>
              <a:rPr lang="en-US">
                <a:solidFill>
                  <a:schemeClr val="bg2">
                    <a:lumMod val="95000"/>
                  </a:schemeClr>
                </a:solidFill>
                <a:latin typeface="Ink Free" panose="03080402000500000000" pitchFamily="66" charset="0"/>
              </a:rPr>
              <a:t>Interpretation of output </a:t>
            </a:r>
          </a:p>
        </p:txBody>
      </p:sp>
      <p:sp>
        <p:nvSpPr>
          <p:cNvPr id="17" name="Speech Bubble: Rectangle with Corners Rounded 16">
            <a:extLst>
              <a:ext uri="{FF2B5EF4-FFF2-40B4-BE49-F238E27FC236}">
                <a16:creationId xmlns:a16="http://schemas.microsoft.com/office/drawing/2014/main" id="{10272385-1B0C-445C-8B8D-EDF31C8D00C6}"/>
              </a:ext>
            </a:extLst>
          </p:cNvPr>
          <p:cNvSpPr/>
          <p:nvPr/>
        </p:nvSpPr>
        <p:spPr>
          <a:xfrm>
            <a:off x="2637905" y="3003329"/>
            <a:ext cx="4343399" cy="1067820"/>
          </a:xfrm>
          <a:prstGeom prst="wedgeRoundRectCallout">
            <a:avLst>
              <a:gd name="adj1" fmla="val 31369"/>
              <a:gd name="adj2" fmla="val 66118"/>
              <a:gd name="adj3" fmla="val 16667"/>
            </a:avLst>
          </a:prstGeom>
          <a:solidFill>
            <a:schemeClr val="bg2">
              <a:lumMod val="9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a:solidFill>
                  <a:schemeClr val="tx1"/>
                </a:solidFill>
                <a:latin typeface="Ink Free" panose="03080402000500000000" pitchFamily="66" charset="0"/>
              </a:rPr>
              <a:t>Very similar to TSG!</a:t>
            </a:r>
            <a:endParaRPr lang="en-US" sz="3200">
              <a:solidFill>
                <a:schemeClr val="tx1"/>
              </a:solidFill>
              <a:latin typeface="Elephant" panose="02020904090505020303" pitchFamily="18" charset="0"/>
            </a:endParaRPr>
          </a:p>
        </p:txBody>
      </p:sp>
      <p:sp>
        <p:nvSpPr>
          <p:cNvPr id="19" name="Speech Bubble: Rectangle with Corners Rounded 18">
            <a:extLst>
              <a:ext uri="{FF2B5EF4-FFF2-40B4-BE49-F238E27FC236}">
                <a16:creationId xmlns:a16="http://schemas.microsoft.com/office/drawing/2014/main" id="{6652F2F5-9619-41E3-BA09-0202339C49BB}"/>
              </a:ext>
            </a:extLst>
          </p:cNvPr>
          <p:cNvSpPr/>
          <p:nvPr/>
        </p:nvSpPr>
        <p:spPr>
          <a:xfrm>
            <a:off x="2313097" y="4612533"/>
            <a:ext cx="4343399" cy="1067821"/>
          </a:xfrm>
          <a:prstGeom prst="wedgeRoundRectCallout">
            <a:avLst>
              <a:gd name="adj1" fmla="val -34736"/>
              <a:gd name="adj2" fmla="val 69414"/>
              <a:gd name="adj3" fmla="val 16667"/>
            </a:avLst>
          </a:prstGeom>
          <a:solidFill>
            <a:schemeClr val="bg2">
              <a:lumMod val="9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a:solidFill>
                  <a:schemeClr val="tx1"/>
                </a:solidFill>
                <a:latin typeface="Ink Free" panose="03080402000500000000" pitchFamily="66" charset="0"/>
              </a:rPr>
              <a:t>Notebook was born from </a:t>
            </a:r>
            <a:br>
              <a:rPr lang="en-US" sz="2400">
                <a:solidFill>
                  <a:schemeClr val="tx1"/>
                </a:solidFill>
                <a:latin typeface="Ink Free" panose="03080402000500000000" pitchFamily="66" charset="0"/>
              </a:rPr>
            </a:br>
            <a:r>
              <a:rPr lang="en-US" sz="2400" b="1">
                <a:solidFill>
                  <a:schemeClr val="tx1"/>
                </a:solidFill>
                <a:latin typeface="Ink Free" panose="03080402000500000000" pitchFamily="66" charset="0"/>
              </a:rPr>
              <a:t>data science</a:t>
            </a:r>
            <a:endParaRPr lang="en-US" sz="2400" b="1">
              <a:solidFill>
                <a:schemeClr val="tx1"/>
              </a:solidFill>
              <a:latin typeface="Elephant" panose="02020904090505020303" pitchFamily="18" charset="0"/>
            </a:endParaRPr>
          </a:p>
        </p:txBody>
      </p:sp>
    </p:spTree>
    <p:extLst>
      <p:ext uri="{BB962C8B-B14F-4D97-AF65-F5344CB8AC3E}">
        <p14:creationId xmlns:p14="http://schemas.microsoft.com/office/powerpoint/2010/main" val="231400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11" grpId="0" animBg="1"/>
      <p:bldP spid="13" grpId="0" animBg="1"/>
      <p:bldP spid="15" grpId="0" animBg="1"/>
      <p:bldP spid="17"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26000"/>
          </a:schemeClr>
        </a:solidFill>
        <a:effectLst/>
      </p:bgPr>
    </p:bg>
    <p:spTree>
      <p:nvGrpSpPr>
        <p:cNvPr id="1" name=""/>
        <p:cNvGrpSpPr/>
        <p:nvPr/>
      </p:nvGrpSpPr>
      <p:grpSpPr>
        <a:xfrm>
          <a:off x="0" y="0"/>
          <a:ext cx="0" cy="0"/>
          <a:chOff x="0" y="0"/>
          <a:chExt cx="0" cy="0"/>
        </a:xfrm>
      </p:grpSpPr>
      <p:pic>
        <p:nvPicPr>
          <p:cNvPr id="5" name="Content Placeholder 4" descr="Person lacing their running shoes">
            <a:extLst>
              <a:ext uri="{FF2B5EF4-FFF2-40B4-BE49-F238E27FC236}">
                <a16:creationId xmlns:a16="http://schemas.microsoft.com/office/drawing/2014/main" id="{FBC9342F-EBC6-48ED-A347-2742EC007C79}"/>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5405" t="284" r="13066" b="1"/>
          <a:stretch/>
        </p:blipFill>
        <p:spPr>
          <a:xfrm flipH="1">
            <a:off x="4798940" y="0"/>
            <a:ext cx="7637535" cy="6994525"/>
          </a:xfrm>
          <a:prstGeom prst="rtTriangle">
            <a:avLst/>
          </a:prstGeom>
          <a:noFill/>
        </p:spPr>
      </p:pic>
      <p:pic>
        <p:nvPicPr>
          <p:cNvPr id="7" name="Content Placeholder 4" descr="Person lacing their running shoes">
            <a:extLst>
              <a:ext uri="{FF2B5EF4-FFF2-40B4-BE49-F238E27FC236}">
                <a16:creationId xmlns:a16="http://schemas.microsoft.com/office/drawing/2014/main" id="{D849DA18-C991-477A-AF0B-F909FFD1BD6B}"/>
              </a:ext>
            </a:extLst>
          </p:cNvPr>
          <p:cNvPicPr>
            <a:picLocks noChangeAspect="1"/>
          </p:cNvPicPr>
          <p:nvPr/>
        </p:nvPicPr>
        <p:blipFill rotWithShape="1">
          <a:blip r:embed="rId2">
            <a:extLst>
              <a:ext uri="{28A0092B-C50C-407E-A947-70E740481C1C}">
                <a14:useLocalDpi xmlns:a14="http://schemas.microsoft.com/office/drawing/2010/main" val="0"/>
              </a:ext>
            </a:extLst>
          </a:blip>
          <a:srcRect l="15405" t="285" r="13066" b="-209"/>
          <a:stretch/>
        </p:blipFill>
        <p:spPr bwMode="ltGray">
          <a:xfrm flipH="1">
            <a:off x="4820641" y="5225"/>
            <a:ext cx="7615834" cy="6989300"/>
          </a:xfrm>
          <a:prstGeom prst="diagStripe">
            <a:avLst/>
          </a:prstGeom>
          <a:noFill/>
        </p:spPr>
      </p:pic>
      <p:sp>
        <p:nvSpPr>
          <p:cNvPr id="4" name="Title 3">
            <a:extLst>
              <a:ext uri="{FF2B5EF4-FFF2-40B4-BE49-F238E27FC236}">
                <a16:creationId xmlns:a16="http://schemas.microsoft.com/office/drawing/2014/main" id="{C2413121-DEE4-42F0-8FED-B994ED8C7D3C}"/>
              </a:ext>
            </a:extLst>
          </p:cNvPr>
          <p:cNvSpPr>
            <a:spLocks noGrp="1"/>
          </p:cNvSpPr>
          <p:nvPr>
            <p:ph type="title"/>
          </p:nvPr>
        </p:nvSpPr>
        <p:spPr>
          <a:xfrm>
            <a:off x="618595" y="2913822"/>
            <a:ext cx="7615834" cy="934423"/>
          </a:xfrm>
        </p:spPr>
        <p:txBody>
          <a:bodyPr/>
          <a:lstStyle/>
          <a:p>
            <a:r>
              <a:rPr lang="en-US"/>
              <a:t>Demo</a:t>
            </a:r>
            <a:br>
              <a:rPr lang="en-US"/>
            </a:br>
            <a:r>
              <a:rPr lang="en-US" sz="2400">
                <a:latin typeface="+mn-lt"/>
              </a:rPr>
              <a:t>TSGs by / for the SQL community</a:t>
            </a:r>
            <a:endParaRPr lang="en-US">
              <a:latin typeface="+mn-lt"/>
            </a:endParaRPr>
          </a:p>
        </p:txBody>
      </p:sp>
    </p:spTree>
    <p:extLst>
      <p:ext uri="{BB962C8B-B14F-4D97-AF65-F5344CB8AC3E}">
        <p14:creationId xmlns:p14="http://schemas.microsoft.com/office/powerpoint/2010/main" val="22156835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1D6409-1004-4441-9B48-E69055A44F88}"/>
              </a:ext>
            </a:extLst>
          </p:cNvPr>
          <p:cNvSpPr txBox="1"/>
          <p:nvPr/>
        </p:nvSpPr>
        <p:spPr>
          <a:xfrm>
            <a:off x="299020" y="83187"/>
            <a:ext cx="11944795" cy="3600986"/>
          </a:xfrm>
          <a:prstGeom prst="rect">
            <a:avLst/>
          </a:prstGeom>
          <a:noFill/>
        </p:spPr>
        <p:txBody>
          <a:bodyPr wrap="square" rtlCol="0">
            <a:spAutoFit/>
          </a:bodyPr>
          <a:lstStyle/>
          <a:p>
            <a:r>
              <a:rPr lang="en-US" sz="9600">
                <a:solidFill>
                  <a:schemeClr val="bg2"/>
                </a:solidFill>
                <a:latin typeface="Segoe UI Black" panose="020B0A02040204020203" pitchFamily="34" charset="0"/>
                <a:ea typeface="Segoe UI Black" panose="020B0A02040204020203" pitchFamily="34" charset="0"/>
              </a:rPr>
              <a:t>3 </a:t>
            </a:r>
            <a:br>
              <a:rPr lang="en-US" sz="9600">
                <a:solidFill>
                  <a:schemeClr val="bg2"/>
                </a:solidFill>
                <a:latin typeface="Segoe UI Black" panose="020B0A02040204020203" pitchFamily="34" charset="0"/>
                <a:ea typeface="Segoe UI Black" panose="020B0A02040204020203" pitchFamily="34" charset="0"/>
              </a:rPr>
            </a:br>
            <a:r>
              <a:rPr lang="en-US" sz="6600">
                <a:solidFill>
                  <a:schemeClr val="bg2"/>
                </a:solidFill>
                <a:latin typeface="Segoe UI Black" panose="020B0A02040204020203" pitchFamily="34" charset="0"/>
                <a:ea typeface="Segoe UI Black" panose="020B0A02040204020203" pitchFamily="34" charset="0"/>
              </a:rPr>
              <a:t>Jumpstart your</a:t>
            </a:r>
            <a:br>
              <a:rPr lang="en-US" sz="6600">
                <a:solidFill>
                  <a:schemeClr val="bg2"/>
                </a:solidFill>
                <a:latin typeface="Segoe UI Black" panose="020B0A02040204020203" pitchFamily="34" charset="0"/>
                <a:ea typeface="Segoe UI Black" panose="020B0A02040204020203" pitchFamily="34" charset="0"/>
              </a:rPr>
            </a:br>
            <a:r>
              <a:rPr lang="en-US" sz="6600">
                <a:solidFill>
                  <a:schemeClr val="bg2"/>
                </a:solidFill>
                <a:latin typeface="Segoe UI Black" panose="020B0A02040204020203" pitchFamily="34" charset="0"/>
                <a:ea typeface="Segoe UI Black" panose="020B0A02040204020203" pitchFamily="34" charset="0"/>
              </a:rPr>
              <a:t>TSG Notebooks</a:t>
            </a:r>
          </a:p>
        </p:txBody>
      </p:sp>
    </p:spTree>
    <p:extLst>
      <p:ext uri="{BB962C8B-B14F-4D97-AF65-F5344CB8AC3E}">
        <p14:creationId xmlns:p14="http://schemas.microsoft.com/office/powerpoint/2010/main" val="2827168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5433543" y="701231"/>
            <a:ext cx="6553200" cy="5355312"/>
          </a:xfrm>
        </p:spPr>
        <p:txBody>
          <a:bodyPr vert="horz" wrap="square" lIns="0" tIns="0" rIns="0" bIns="0" rtlCol="0" anchor="t">
            <a:spAutoFit/>
          </a:bodyPr>
          <a:lstStyle/>
          <a:p>
            <a:r>
              <a:rPr lang="en-US" sz="2800" b="1">
                <a:cs typeface="Segoe UI"/>
              </a:rPr>
              <a:t>Bulk conversions -</a:t>
            </a:r>
          </a:p>
          <a:p>
            <a:pPr marL="457200" indent="-457200">
              <a:buFont typeface="Arial" panose="020B0604020202020204" pitchFamily="34" charset="0"/>
              <a:buChar char="•"/>
            </a:pPr>
            <a:r>
              <a:rPr lang="en-US" sz="2800" b="1">
                <a:cs typeface="Segoe UI"/>
              </a:rPr>
              <a:t>OneNote to Notebooks*</a:t>
            </a:r>
          </a:p>
          <a:p>
            <a:pPr marL="457200" indent="-457200">
              <a:buFont typeface="Arial" panose="020B0604020202020204" pitchFamily="34" charset="0"/>
              <a:buChar char="•"/>
            </a:pPr>
            <a:r>
              <a:rPr lang="en-US" sz="2800" b="1">
                <a:cs typeface="Segoe UI"/>
              </a:rPr>
              <a:t>SQL Scripts to Notebooks with</a:t>
            </a:r>
            <a:br>
              <a:rPr lang="en-US" sz="2800" b="1">
                <a:cs typeface="Segoe UI"/>
              </a:rPr>
            </a:br>
            <a:r>
              <a:rPr lang="en-US" sz="2800" b="1" err="1">
                <a:cs typeface="Segoe UI"/>
                <a:hlinkClick r:id="rId3"/>
              </a:rPr>
              <a:t>ConvertTo-SqlNoteBook</a:t>
            </a:r>
            <a:endParaRPr lang="en-US" sz="2800" b="1">
              <a:cs typeface="Segoe UI"/>
            </a:endParaRPr>
          </a:p>
          <a:p>
            <a:pPr marL="457200" indent="-457200">
              <a:buFont typeface="Arial" panose="020B0604020202020204" pitchFamily="34" charset="0"/>
              <a:buChar char="•"/>
            </a:pPr>
            <a:r>
              <a:rPr lang="en-US" sz="2800" b="1">
                <a:cs typeface="Segoe UI"/>
              </a:rPr>
              <a:t>PowerShell scripts to Notebooks with</a:t>
            </a:r>
            <a:br>
              <a:rPr lang="en-US" sz="2800" b="1">
                <a:cs typeface="Segoe UI"/>
              </a:rPr>
            </a:br>
            <a:r>
              <a:rPr lang="en-US" sz="2800" b="1" err="1">
                <a:cs typeface="Segoe UI"/>
                <a:hlinkClick r:id="rId4"/>
              </a:rPr>
              <a:t>ConvertTo-PowerShellNotebook</a:t>
            </a:r>
            <a:endParaRPr lang="en-US" sz="2800" b="1">
              <a:cs typeface="Segoe UI"/>
            </a:endParaRPr>
          </a:p>
          <a:p>
            <a:endParaRPr lang="en-US" sz="2800" b="1">
              <a:cs typeface="Segoe UI"/>
            </a:endParaRPr>
          </a:p>
          <a:p>
            <a:r>
              <a:rPr lang="en-US" sz="2800" b="1">
                <a:cs typeface="Segoe UI"/>
              </a:rPr>
              <a:t>Individual conversions -</a:t>
            </a:r>
          </a:p>
          <a:p>
            <a:pPr marL="457200" indent="-457200">
              <a:buFont typeface="Arial" panose="020B0604020202020204" pitchFamily="34" charset="0"/>
              <a:buChar char="•"/>
            </a:pPr>
            <a:r>
              <a:rPr lang="en-US" sz="2800" b="1">
                <a:cs typeface="Segoe UI"/>
              </a:rPr>
              <a:t>Export as Notebook UI in Azure Data Studio from a SQL Script</a:t>
            </a:r>
          </a:p>
          <a:p>
            <a:pPr marL="457200" indent="-457200">
              <a:buFont typeface="Arial" panose="020B0604020202020204" pitchFamily="34" charset="0"/>
              <a:buChar char="•"/>
            </a:pPr>
            <a:r>
              <a:rPr lang="en-US" sz="2800" b="1">
                <a:cs typeface="Segoe UI"/>
                <a:hlinkClick r:id="rId3"/>
              </a:rPr>
              <a:t>PowerShell history to a Notebook</a:t>
            </a:r>
            <a:br>
              <a:rPr lang="en-US" sz="2800" b="1">
                <a:cs typeface="Segoe UI"/>
              </a:rPr>
            </a:br>
            <a:r>
              <a:rPr lang="en-US" sz="2000" b="0" i="0">
                <a:solidFill>
                  <a:srgbClr val="6A737D"/>
                </a:solidFill>
                <a:effectLst/>
                <a:latin typeface="SFMono-Regular"/>
              </a:rPr>
              <a:t>Get-History 7,14 | % comm* | Export-</a:t>
            </a:r>
            <a:r>
              <a:rPr lang="en-US" sz="2000" b="0" i="0" err="1">
                <a:solidFill>
                  <a:srgbClr val="6A737D"/>
                </a:solidFill>
                <a:effectLst/>
                <a:latin typeface="SFMono-Regular"/>
              </a:rPr>
              <a:t>AsPowerShellNotebook</a:t>
            </a:r>
            <a:r>
              <a:rPr lang="en-US" sz="2000" b="0" i="0">
                <a:solidFill>
                  <a:srgbClr val="6A737D"/>
                </a:solidFill>
                <a:effectLst/>
                <a:latin typeface="SFMono-Regular"/>
              </a:rPr>
              <a:t> -</a:t>
            </a:r>
            <a:r>
              <a:rPr lang="en-US" sz="2000" b="0" i="0" err="1">
                <a:solidFill>
                  <a:srgbClr val="6A737D"/>
                </a:solidFill>
                <a:effectLst/>
                <a:latin typeface="SFMono-Regular"/>
              </a:rPr>
              <a:t>OutputNotebook</a:t>
            </a:r>
            <a:r>
              <a:rPr lang="en-US" sz="2000" b="0" i="0">
                <a:solidFill>
                  <a:srgbClr val="6A737D"/>
                </a:solidFill>
                <a:effectLst/>
                <a:latin typeface="SFMono-Regular"/>
              </a:rPr>
              <a:t> d:\temp\testthis.ipynb</a:t>
            </a:r>
            <a:endParaRPr lang="en-US" sz="2800" b="1">
              <a:cs typeface="Segoe UI"/>
            </a:endParaRPr>
          </a:p>
        </p:txBody>
      </p:sp>
      <p:pic>
        <p:nvPicPr>
          <p:cNvPr id="7" name="Picture 6" descr="A woman jumping on a remote beach">
            <a:extLst>
              <a:ext uri="{FF2B5EF4-FFF2-40B4-BE49-F238E27FC236}">
                <a16:creationId xmlns:a16="http://schemas.microsoft.com/office/drawing/2014/main" id="{0F946C8B-610E-4BCC-A15C-F956253A41E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0" y="-1"/>
            <a:ext cx="4942047" cy="6994525"/>
          </a:xfrm>
          <a:prstGeom prst="rect">
            <a:avLst/>
          </a:prstGeom>
        </p:spPr>
      </p:pic>
      <p:sp>
        <p:nvSpPr>
          <p:cNvPr id="12" name="Rectangle 11">
            <a:extLst>
              <a:ext uri="{FF2B5EF4-FFF2-40B4-BE49-F238E27FC236}">
                <a16:creationId xmlns:a16="http://schemas.microsoft.com/office/drawing/2014/main" id="{27682C89-CC5E-4A05-AB89-02B5547875A1}"/>
              </a:ext>
            </a:extLst>
          </p:cNvPr>
          <p:cNvSpPr/>
          <p:nvPr/>
        </p:nvSpPr>
        <p:spPr>
          <a:xfrm>
            <a:off x="0" y="4994399"/>
            <a:ext cx="5090161" cy="175260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a:xfrm>
            <a:off x="14924" y="5222999"/>
            <a:ext cx="4927123" cy="833544"/>
          </a:xfrm>
        </p:spPr>
        <p:txBody>
          <a:bodyPr/>
          <a:lstStyle/>
          <a:p>
            <a:pPr algn="ctr"/>
            <a:r>
              <a:rPr lang="en-US" sz="3600">
                <a:latin typeface="Segoe UI Semibold" panose="020B0702040204020203" pitchFamily="34" charset="0"/>
                <a:cs typeface="Segoe UI Semibold" panose="020B0702040204020203" pitchFamily="34" charset="0"/>
              </a:rPr>
              <a:t>Jump start to Notebooks!</a:t>
            </a:r>
          </a:p>
        </p:txBody>
      </p:sp>
    </p:spTree>
    <p:extLst>
      <p:ext uri="{BB962C8B-B14F-4D97-AF65-F5344CB8AC3E}">
        <p14:creationId xmlns:p14="http://schemas.microsoft.com/office/powerpoint/2010/main" val="28402993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E30942D-6400-4D59-91E3-E7723B4E0CA4}"/>
              </a:ext>
            </a:extLst>
          </p:cNvPr>
          <p:cNvSpPr>
            <a:spLocks noGrp="1"/>
          </p:cNvSpPr>
          <p:nvPr>
            <p:ph type="title"/>
          </p:nvPr>
        </p:nvSpPr>
        <p:spPr>
          <a:xfrm>
            <a:off x="600059" y="210269"/>
            <a:ext cx="11239464" cy="565027"/>
          </a:xfrm>
        </p:spPr>
        <p:txBody>
          <a:bodyPr/>
          <a:lstStyle/>
          <a:p>
            <a:r>
              <a:rPr lang="en-US"/>
              <a:t>Quick Tips</a:t>
            </a:r>
          </a:p>
        </p:txBody>
      </p:sp>
      <p:sp>
        <p:nvSpPr>
          <p:cNvPr id="25" name="Content Placeholder 24">
            <a:extLst>
              <a:ext uri="{FF2B5EF4-FFF2-40B4-BE49-F238E27FC236}">
                <a16:creationId xmlns:a16="http://schemas.microsoft.com/office/drawing/2014/main" id="{369BCF0D-8FA0-4401-ABF5-49E6AB9BC47C}"/>
              </a:ext>
            </a:extLst>
          </p:cNvPr>
          <p:cNvSpPr>
            <a:spLocks noGrp="1"/>
          </p:cNvSpPr>
          <p:nvPr>
            <p:ph sz="quarter" idx="10"/>
          </p:nvPr>
        </p:nvSpPr>
        <p:spPr>
          <a:xfrm>
            <a:off x="600059" y="957701"/>
            <a:ext cx="11239789" cy="3841052"/>
          </a:xfrm>
        </p:spPr>
        <p:txBody>
          <a:bodyPr/>
          <a:lstStyle/>
          <a:p>
            <a:pPr marL="514350" indent="-514350">
              <a:buAutoNum type="arabicPeriod"/>
            </a:pPr>
            <a:r>
              <a:rPr lang="en-US" sz="2400"/>
              <a:t>Organize TSG Notebooks as Books / </a:t>
            </a:r>
            <a:r>
              <a:rPr lang="en-US" sz="2400" err="1"/>
              <a:t>Jupyter</a:t>
            </a:r>
            <a:r>
              <a:rPr lang="en-US" sz="2400"/>
              <a:t> books</a:t>
            </a:r>
          </a:p>
          <a:p>
            <a:pPr marL="514350" indent="-514350">
              <a:buAutoNum type="arabicPeriod"/>
            </a:pPr>
            <a:r>
              <a:rPr lang="en-US" sz="2400"/>
              <a:t>Use Source Control – TSGs are now engineering artefacts</a:t>
            </a:r>
          </a:p>
          <a:p>
            <a:pPr marL="514350" indent="-514350">
              <a:buAutoNum type="arabicPeriod"/>
            </a:pPr>
            <a:r>
              <a:rPr lang="en-US" sz="2400"/>
              <a:t>Use Azure Data Studio</a:t>
            </a:r>
          </a:p>
          <a:p>
            <a:pPr marL="514350" indent="-514350">
              <a:buAutoNum type="arabicPeriod"/>
            </a:pPr>
            <a:r>
              <a:rPr lang="en-US" sz="2400"/>
              <a:t>Remember the “before you run”</a:t>
            </a:r>
            <a:br>
              <a:rPr lang="en-US" sz="2400"/>
            </a:br>
            <a:r>
              <a:rPr lang="en-US" sz="2400"/>
              <a:t>Know your goals, understand the gaps, plan it. </a:t>
            </a:r>
          </a:p>
          <a:p>
            <a:pPr marL="514350" indent="-514350">
              <a:buAutoNum type="arabicPeriod"/>
            </a:pPr>
            <a:r>
              <a:rPr lang="en-US" sz="2400"/>
              <a:t>Check other executable TSGs for inspiration</a:t>
            </a:r>
          </a:p>
          <a:p>
            <a:pPr marL="514350" indent="-514350">
              <a:buAutoNum type="arabicPeriod"/>
            </a:pPr>
            <a:r>
              <a:rPr lang="en-US" sz="2400"/>
              <a:t>Set guidance / template on TSG</a:t>
            </a:r>
          </a:p>
          <a:p>
            <a:pPr marL="514350" indent="-514350">
              <a:buAutoNum type="arabicPeriod"/>
            </a:pPr>
            <a:r>
              <a:rPr lang="en-US" sz="2400"/>
              <a:t>Pilot, learn and iterate your TSG changes</a:t>
            </a:r>
          </a:p>
          <a:p>
            <a:pPr marL="514350" indent="-514350">
              <a:buAutoNum type="arabicPeriod"/>
            </a:pPr>
            <a:endParaRPr lang="en-US" sz="2400"/>
          </a:p>
        </p:txBody>
      </p:sp>
    </p:spTree>
    <p:extLst>
      <p:ext uri="{BB962C8B-B14F-4D97-AF65-F5344CB8AC3E}">
        <p14:creationId xmlns:p14="http://schemas.microsoft.com/office/powerpoint/2010/main" val="174210524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1D6409-1004-4441-9B48-E69055A44F88}"/>
              </a:ext>
            </a:extLst>
          </p:cNvPr>
          <p:cNvSpPr txBox="1"/>
          <p:nvPr/>
        </p:nvSpPr>
        <p:spPr>
          <a:xfrm>
            <a:off x="299020" y="83187"/>
            <a:ext cx="11944795" cy="2585323"/>
          </a:xfrm>
          <a:prstGeom prst="rect">
            <a:avLst/>
          </a:prstGeom>
          <a:noFill/>
        </p:spPr>
        <p:txBody>
          <a:bodyPr wrap="square" rtlCol="0">
            <a:spAutoFit/>
          </a:bodyPr>
          <a:lstStyle/>
          <a:p>
            <a:r>
              <a:rPr lang="en-US" sz="9600">
                <a:solidFill>
                  <a:schemeClr val="bg2"/>
                </a:solidFill>
                <a:latin typeface="Segoe UI Black" panose="020B0A02040204020203" pitchFamily="34" charset="0"/>
                <a:ea typeface="Segoe UI Black" panose="020B0A02040204020203" pitchFamily="34" charset="0"/>
              </a:rPr>
              <a:t>4 </a:t>
            </a:r>
            <a:br>
              <a:rPr lang="en-US" sz="9600">
                <a:solidFill>
                  <a:schemeClr val="bg2"/>
                </a:solidFill>
                <a:latin typeface="Segoe UI Black" panose="020B0A02040204020203" pitchFamily="34" charset="0"/>
                <a:ea typeface="Segoe UI Black" panose="020B0A02040204020203" pitchFamily="34" charset="0"/>
              </a:rPr>
            </a:br>
            <a:r>
              <a:rPr lang="en-US" sz="6600">
                <a:solidFill>
                  <a:schemeClr val="bg2"/>
                </a:solidFill>
                <a:latin typeface="Segoe UI Black" panose="020B0A02040204020203" pitchFamily="34" charset="0"/>
                <a:ea typeface="Segoe UI Black" panose="020B0A02040204020203" pitchFamily="34" charset="0"/>
              </a:rPr>
              <a:t>Where to go from here</a:t>
            </a:r>
          </a:p>
        </p:txBody>
      </p:sp>
    </p:spTree>
    <p:extLst>
      <p:ext uri="{BB962C8B-B14F-4D97-AF65-F5344CB8AC3E}">
        <p14:creationId xmlns:p14="http://schemas.microsoft.com/office/powerpoint/2010/main" val="1773986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E9C6BAF8-BAD5-4DEB-8047-E78A653E77E9}"/>
              </a:ext>
            </a:extLst>
          </p:cNvPr>
          <p:cNvGrpSpPr/>
          <p:nvPr/>
        </p:nvGrpSpPr>
        <p:grpSpPr>
          <a:xfrm>
            <a:off x="251451" y="4593204"/>
            <a:ext cx="11640445" cy="2303724"/>
            <a:chOff x="245678" y="4503550"/>
            <a:chExt cx="11413237" cy="2258758"/>
          </a:xfrm>
        </p:grpSpPr>
        <p:sp>
          <p:nvSpPr>
            <p:cNvPr id="39" name="Rectangle 38">
              <a:extLst>
                <a:ext uri="{FF2B5EF4-FFF2-40B4-BE49-F238E27FC236}">
                  <a16:creationId xmlns:a16="http://schemas.microsoft.com/office/drawing/2014/main" id="{63B05E13-6CF5-4C40-8A1A-8B00258CD235}"/>
                </a:ext>
              </a:extLst>
            </p:cNvPr>
            <p:cNvSpPr/>
            <p:nvPr/>
          </p:nvSpPr>
          <p:spPr bwMode="auto">
            <a:xfrm>
              <a:off x="245678" y="4503550"/>
              <a:ext cx="11413237" cy="2258758"/>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2040">
                  <a:ln w="0"/>
                  <a:solidFill>
                    <a:srgbClr val="000000"/>
                  </a:solidFill>
                  <a:latin typeface="Segoe UI Semibold"/>
                  <a:cs typeface="Segoe UI" pitchFamily="34" charset="0"/>
                </a:rPr>
                <a:t>Post Mortem</a:t>
              </a:r>
            </a:p>
          </p:txBody>
        </p:sp>
        <p:grpSp>
          <p:nvGrpSpPr>
            <p:cNvPr id="59" name="Group 58">
              <a:extLst>
                <a:ext uri="{FF2B5EF4-FFF2-40B4-BE49-F238E27FC236}">
                  <a16:creationId xmlns:a16="http://schemas.microsoft.com/office/drawing/2014/main" id="{2802D59D-F506-4ADA-8D9A-2B2AEBD76491}"/>
                </a:ext>
              </a:extLst>
            </p:cNvPr>
            <p:cNvGrpSpPr/>
            <p:nvPr/>
          </p:nvGrpSpPr>
          <p:grpSpPr>
            <a:xfrm>
              <a:off x="380421" y="5010150"/>
              <a:ext cx="2924175" cy="850083"/>
              <a:chOff x="274239" y="4895987"/>
              <a:chExt cx="2924175" cy="850083"/>
            </a:xfrm>
          </p:grpSpPr>
          <p:sp>
            <p:nvSpPr>
              <p:cNvPr id="43" name="Rectangle: Rounded Corners 42">
                <a:extLst>
                  <a:ext uri="{FF2B5EF4-FFF2-40B4-BE49-F238E27FC236}">
                    <a16:creationId xmlns:a16="http://schemas.microsoft.com/office/drawing/2014/main" id="{07B18497-7A3A-42CE-9C04-7A3AA8DC21B1}"/>
                  </a:ext>
                </a:extLst>
              </p:cNvPr>
              <p:cNvSpPr/>
              <p:nvPr/>
            </p:nvSpPr>
            <p:spPr bwMode="auto">
              <a:xfrm>
                <a:off x="274239" y="4895987"/>
                <a:ext cx="2924175" cy="850083"/>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r>
                  <a:rPr lang="en-US" sz="1632">
                    <a:solidFill>
                      <a:srgbClr val="FFFFFF">
                        <a:lumMod val="95000"/>
                      </a:srgbClr>
                    </a:solidFill>
                    <a:latin typeface="Segoe UI"/>
                    <a:ea typeface="Segoe UI" pitchFamily="34" charset="0"/>
                    <a:cs typeface="Segoe UI" pitchFamily="34" charset="0"/>
                  </a:rPr>
                  <a:t>Analyze and enrich Troubleshooting Repo</a:t>
                </a:r>
              </a:p>
            </p:txBody>
          </p:sp>
          <p:pic>
            <p:nvPicPr>
              <p:cNvPr id="46" name="Graphic 45" descr="Scribble">
                <a:extLst>
                  <a:ext uri="{FF2B5EF4-FFF2-40B4-BE49-F238E27FC236}">
                    <a16:creationId xmlns:a16="http://schemas.microsoft.com/office/drawing/2014/main" id="{C18A9DD7-2D2D-49CE-9D59-E5626AE6FA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0849" y="4954072"/>
                <a:ext cx="543770" cy="543770"/>
              </a:xfrm>
              <a:prstGeom prst="rect">
                <a:avLst/>
              </a:prstGeom>
            </p:spPr>
          </p:pic>
        </p:grpSp>
      </p:grpSp>
      <p:grpSp>
        <p:nvGrpSpPr>
          <p:cNvPr id="60" name="Group 59">
            <a:extLst>
              <a:ext uri="{FF2B5EF4-FFF2-40B4-BE49-F238E27FC236}">
                <a16:creationId xmlns:a16="http://schemas.microsoft.com/office/drawing/2014/main" id="{6A61897C-D994-462D-BCE5-5ED5EA5B1E93}"/>
              </a:ext>
            </a:extLst>
          </p:cNvPr>
          <p:cNvGrpSpPr/>
          <p:nvPr/>
        </p:nvGrpSpPr>
        <p:grpSpPr>
          <a:xfrm>
            <a:off x="196889" y="2572503"/>
            <a:ext cx="11640445" cy="1905227"/>
            <a:chOff x="192181" y="2524130"/>
            <a:chExt cx="11413237" cy="1637775"/>
          </a:xfrm>
        </p:grpSpPr>
        <p:sp>
          <p:nvSpPr>
            <p:cNvPr id="37" name="Rectangle 36">
              <a:extLst>
                <a:ext uri="{FF2B5EF4-FFF2-40B4-BE49-F238E27FC236}">
                  <a16:creationId xmlns:a16="http://schemas.microsoft.com/office/drawing/2014/main" id="{AE2C9B12-141D-49DC-8511-5B75BE256A81}"/>
                </a:ext>
              </a:extLst>
            </p:cNvPr>
            <p:cNvSpPr/>
            <p:nvPr/>
          </p:nvSpPr>
          <p:spPr bwMode="auto">
            <a:xfrm>
              <a:off x="192181" y="2524130"/>
              <a:ext cx="11413237" cy="1637775"/>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2040">
                  <a:ln w="0"/>
                  <a:solidFill>
                    <a:srgbClr val="000000"/>
                  </a:solidFill>
                  <a:latin typeface="Segoe UI Semibold"/>
                  <a:ea typeface="Segoe UI" pitchFamily="34" charset="0"/>
                  <a:cs typeface="Segoe UI" pitchFamily="34" charset="0"/>
                </a:rPr>
                <a:t>Investigate &amp; Mitigate</a:t>
              </a:r>
            </a:p>
          </p:txBody>
        </p:sp>
        <p:grpSp>
          <p:nvGrpSpPr>
            <p:cNvPr id="41" name="Group 40">
              <a:extLst>
                <a:ext uri="{FF2B5EF4-FFF2-40B4-BE49-F238E27FC236}">
                  <a16:creationId xmlns:a16="http://schemas.microsoft.com/office/drawing/2014/main" id="{D2E1B6F9-23EE-4AB7-BFFA-8793F3B4FBEF}"/>
                </a:ext>
              </a:extLst>
            </p:cNvPr>
            <p:cNvGrpSpPr/>
            <p:nvPr/>
          </p:nvGrpSpPr>
          <p:grpSpPr>
            <a:xfrm>
              <a:off x="323271" y="3037523"/>
              <a:ext cx="2924175" cy="850083"/>
              <a:chOff x="6972300" y="1362465"/>
              <a:chExt cx="3876675" cy="1193018"/>
            </a:xfrm>
          </p:grpSpPr>
          <p:sp>
            <p:nvSpPr>
              <p:cNvPr id="40" name="Rectangle: Rounded Corners 39">
                <a:extLst>
                  <a:ext uri="{FF2B5EF4-FFF2-40B4-BE49-F238E27FC236}">
                    <a16:creationId xmlns:a16="http://schemas.microsoft.com/office/drawing/2014/main" id="{485C6551-E498-489B-BFFD-6AC40F4B1B3B}"/>
                  </a:ext>
                </a:extLst>
              </p:cNvPr>
              <p:cNvSpPr/>
              <p:nvPr/>
            </p:nvSpPr>
            <p:spPr bwMode="auto">
              <a:xfrm>
                <a:off x="6972300" y="1362465"/>
                <a:ext cx="3876675" cy="1193018"/>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r>
                  <a:rPr lang="en-US" sz="1632">
                    <a:solidFill>
                      <a:srgbClr val="FFFFFF">
                        <a:lumMod val="95000"/>
                      </a:srgbClr>
                    </a:solidFill>
                    <a:latin typeface="Segoe UI"/>
                    <a:ea typeface="Segoe UI" pitchFamily="34" charset="0"/>
                    <a:cs typeface="Segoe UI" pitchFamily="34" charset="0"/>
                  </a:rPr>
                  <a:t>Use Notebook as the incident’s audit trail </a:t>
                </a:r>
              </a:p>
            </p:txBody>
          </p:sp>
          <p:pic>
            <p:nvPicPr>
              <p:cNvPr id="20" name="Graphic 19" descr="Scroll">
                <a:extLst>
                  <a:ext uri="{FF2B5EF4-FFF2-40B4-BE49-F238E27FC236}">
                    <a16:creationId xmlns:a16="http://schemas.microsoft.com/office/drawing/2014/main" id="{DEDB3BB2-7962-45A1-B3FD-043548C47E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3088" y="1501773"/>
                <a:ext cx="914400" cy="914400"/>
              </a:xfrm>
              <a:prstGeom prst="rect">
                <a:avLst/>
              </a:prstGeom>
            </p:spPr>
          </p:pic>
        </p:grpSp>
      </p:grpSp>
      <p:sp>
        <p:nvSpPr>
          <p:cNvPr id="2" name="Title 1">
            <a:extLst>
              <a:ext uri="{FF2B5EF4-FFF2-40B4-BE49-F238E27FC236}">
                <a16:creationId xmlns:a16="http://schemas.microsoft.com/office/drawing/2014/main" id="{9B83B92E-85A0-4A0D-BB08-92C700A536A9}"/>
              </a:ext>
            </a:extLst>
          </p:cNvPr>
          <p:cNvSpPr>
            <a:spLocks noGrp="1"/>
          </p:cNvSpPr>
          <p:nvPr>
            <p:ph type="title"/>
          </p:nvPr>
        </p:nvSpPr>
        <p:spPr>
          <a:xfrm>
            <a:off x="196890" y="374886"/>
            <a:ext cx="12182146" cy="1130181"/>
          </a:xfrm>
        </p:spPr>
        <p:txBody>
          <a:bodyPr/>
          <a:lstStyle/>
          <a:p>
            <a:r>
              <a:rPr lang="en-US"/>
              <a:t>Incident Response Flow &amp; Ecosystem with        Notebooks </a:t>
            </a:r>
          </a:p>
        </p:txBody>
      </p:sp>
      <p:graphicFrame>
        <p:nvGraphicFramePr>
          <p:cNvPr id="4" name="Content Placeholder 3">
            <a:extLst>
              <a:ext uri="{FF2B5EF4-FFF2-40B4-BE49-F238E27FC236}">
                <a16:creationId xmlns:a16="http://schemas.microsoft.com/office/drawing/2014/main" id="{5E3049B8-B541-423B-88EF-44F0DC251ADD}"/>
              </a:ext>
            </a:extLst>
          </p:cNvPr>
          <p:cNvGraphicFramePr>
            <a:graphicFrameLocks noGrp="1"/>
          </p:cNvGraphicFramePr>
          <p:nvPr>
            <p:ph sz="quarter" idx="10"/>
          </p:nvPr>
        </p:nvGraphicFramePr>
        <p:xfrm>
          <a:off x="1322070" y="939912"/>
          <a:ext cx="11113523" cy="56797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Straight Arrow Connector 7">
            <a:extLst>
              <a:ext uri="{FF2B5EF4-FFF2-40B4-BE49-F238E27FC236}">
                <a16:creationId xmlns:a16="http://schemas.microsoft.com/office/drawing/2014/main" id="{55C0E211-3ACE-478F-BD50-8A11BE4148F2}"/>
              </a:ext>
            </a:extLst>
          </p:cNvPr>
          <p:cNvCxnSpPr>
            <a:cxnSpLocks/>
          </p:cNvCxnSpPr>
          <p:nvPr/>
        </p:nvCxnSpPr>
        <p:spPr>
          <a:xfrm>
            <a:off x="5080214" y="6279309"/>
            <a:ext cx="1814918" cy="0"/>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5976809-2079-4B7A-8CC8-E25E69E85F20}"/>
              </a:ext>
            </a:extLst>
          </p:cNvPr>
          <p:cNvCxnSpPr>
            <a:cxnSpLocks/>
            <a:endCxn id="6" idx="0"/>
          </p:cNvCxnSpPr>
          <p:nvPr/>
        </p:nvCxnSpPr>
        <p:spPr>
          <a:xfrm rot="16200000" flipH="1">
            <a:off x="5591566" y="3965424"/>
            <a:ext cx="1838671" cy="1701062"/>
          </a:xfrm>
          <a:prstGeom prst="bentConnector3">
            <a:avLst>
              <a:gd name="adj1" fmla="val 1392"/>
            </a:avLst>
          </a:prstGeom>
          <a:ln w="38100">
            <a:solidFill>
              <a:schemeClr val="bg1">
                <a:lumMod val="50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9D88CF-2C0D-4C62-8FAB-810D4B7D1736}"/>
              </a:ext>
            </a:extLst>
          </p:cNvPr>
          <p:cNvCxnSpPr>
            <a:cxnSpLocks/>
          </p:cNvCxnSpPr>
          <p:nvPr/>
        </p:nvCxnSpPr>
        <p:spPr>
          <a:xfrm flipH="1">
            <a:off x="7827735" y="6279309"/>
            <a:ext cx="1437763" cy="1"/>
          </a:xfrm>
          <a:prstGeom prst="straightConnector1">
            <a:avLst/>
          </a:prstGeom>
          <a:ln w="5715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22BDC8C0-BEC8-4AD7-B2D0-DF7EDFBCE87B}"/>
              </a:ext>
            </a:extLst>
          </p:cNvPr>
          <p:cNvGrpSpPr/>
          <p:nvPr/>
        </p:nvGrpSpPr>
        <p:grpSpPr>
          <a:xfrm>
            <a:off x="6696995" y="5735291"/>
            <a:ext cx="1328878" cy="1145317"/>
            <a:chOff x="5825531" y="5298263"/>
            <a:chExt cx="1302940" cy="1122962"/>
          </a:xfrm>
        </p:grpSpPr>
        <p:pic>
          <p:nvPicPr>
            <p:cNvPr id="6" name="Graphic 5" descr="Books on shelf">
              <a:extLst>
                <a:ext uri="{FF2B5EF4-FFF2-40B4-BE49-F238E27FC236}">
                  <a16:creationId xmlns:a16="http://schemas.microsoft.com/office/drawing/2014/main" id="{EADAFA24-0F95-4084-AFDF-63EE067B2C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19800" y="5298263"/>
              <a:ext cx="914400" cy="914400"/>
            </a:xfrm>
            <a:prstGeom prst="rect">
              <a:avLst/>
            </a:prstGeom>
          </p:spPr>
        </p:pic>
        <p:sp>
          <p:nvSpPr>
            <p:cNvPr id="51" name="TextBox 50">
              <a:extLst>
                <a:ext uri="{FF2B5EF4-FFF2-40B4-BE49-F238E27FC236}">
                  <a16:creationId xmlns:a16="http://schemas.microsoft.com/office/drawing/2014/main" id="{7AD21A03-E31B-4E08-A8DE-FC4C38862A54}"/>
                </a:ext>
              </a:extLst>
            </p:cNvPr>
            <p:cNvSpPr txBox="1"/>
            <p:nvPr/>
          </p:nvSpPr>
          <p:spPr>
            <a:xfrm>
              <a:off x="5825531" y="6091648"/>
              <a:ext cx="1302940" cy="329577"/>
            </a:xfrm>
            <a:prstGeom prst="rect">
              <a:avLst/>
            </a:prstGeom>
            <a:noFill/>
          </p:spPr>
          <p:txBody>
            <a:bodyPr wrap="square" lIns="0" tIns="0" rIns="0" bIns="0" rtlCol="0">
              <a:spAutoFit/>
            </a:bodyPr>
            <a:lstStyle/>
            <a:p>
              <a:pPr algn="ctr" defTabSz="932563"/>
              <a:r>
                <a:rPr lang="en-US" sz="1071">
                  <a:solidFill>
                    <a:srgbClr val="000000"/>
                  </a:solidFill>
                  <a:latin typeface="Segoe UI"/>
                </a:rPr>
                <a:t>Troubleshooting Notebook Repo</a:t>
              </a:r>
            </a:p>
          </p:txBody>
        </p:sp>
      </p:grpSp>
      <p:grpSp>
        <p:nvGrpSpPr>
          <p:cNvPr id="70" name="Group 69">
            <a:extLst>
              <a:ext uri="{FF2B5EF4-FFF2-40B4-BE49-F238E27FC236}">
                <a16:creationId xmlns:a16="http://schemas.microsoft.com/office/drawing/2014/main" id="{E8363B14-91CC-4361-BA39-7A88332524E4}"/>
              </a:ext>
            </a:extLst>
          </p:cNvPr>
          <p:cNvGrpSpPr/>
          <p:nvPr/>
        </p:nvGrpSpPr>
        <p:grpSpPr>
          <a:xfrm>
            <a:off x="7777239" y="1421087"/>
            <a:ext cx="1538755" cy="1021975"/>
            <a:chOff x="7341890" y="1413250"/>
            <a:chExt cx="1508720" cy="1002027"/>
          </a:xfrm>
        </p:grpSpPr>
        <p:pic>
          <p:nvPicPr>
            <p:cNvPr id="50" name="Graphic 49" descr="Ui Ux">
              <a:extLst>
                <a:ext uri="{FF2B5EF4-FFF2-40B4-BE49-F238E27FC236}">
                  <a16:creationId xmlns:a16="http://schemas.microsoft.com/office/drawing/2014/main" id="{19E7BB37-17C9-4AF4-9D6C-ECE73AFDCC4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39050" y="1413250"/>
              <a:ext cx="914400" cy="914400"/>
            </a:xfrm>
            <a:prstGeom prst="rect">
              <a:avLst/>
            </a:prstGeom>
          </p:spPr>
        </p:pic>
        <p:sp>
          <p:nvSpPr>
            <p:cNvPr id="53" name="TextBox 52">
              <a:extLst>
                <a:ext uri="{FF2B5EF4-FFF2-40B4-BE49-F238E27FC236}">
                  <a16:creationId xmlns:a16="http://schemas.microsoft.com/office/drawing/2014/main" id="{A55907FA-9B78-47DE-843F-8655F6EEAEC9}"/>
                </a:ext>
              </a:extLst>
            </p:cNvPr>
            <p:cNvSpPr txBox="1"/>
            <p:nvPr/>
          </p:nvSpPr>
          <p:spPr>
            <a:xfrm>
              <a:off x="7341890" y="2258311"/>
              <a:ext cx="1508720" cy="156966"/>
            </a:xfrm>
            <a:prstGeom prst="rect">
              <a:avLst/>
            </a:prstGeom>
            <a:noFill/>
          </p:spPr>
          <p:txBody>
            <a:bodyPr wrap="square" lIns="0" tIns="0" rIns="0" bIns="0" rtlCol="0">
              <a:spAutoFit/>
            </a:bodyPr>
            <a:lstStyle/>
            <a:p>
              <a:pPr algn="ctr" defTabSz="932563"/>
              <a:r>
                <a:rPr lang="en-US" sz="1020">
                  <a:solidFill>
                    <a:srgbClr val="000000"/>
                  </a:solidFill>
                  <a:latin typeface="Segoe UI"/>
                </a:rPr>
                <a:t>Incident Response System</a:t>
              </a:r>
            </a:p>
          </p:txBody>
        </p:sp>
      </p:grpSp>
      <p:pic>
        <p:nvPicPr>
          <p:cNvPr id="55" name="Graphic 54" descr="Call center">
            <a:extLst>
              <a:ext uri="{FF2B5EF4-FFF2-40B4-BE49-F238E27FC236}">
                <a16:creationId xmlns:a16="http://schemas.microsoft.com/office/drawing/2014/main" id="{D8AF0C50-D2BA-4201-9199-2156392CD49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371032" y="3896618"/>
            <a:ext cx="932603" cy="932603"/>
          </a:xfrm>
          <a:prstGeom prst="rect">
            <a:avLst/>
          </a:prstGeom>
        </p:spPr>
      </p:pic>
      <p:grpSp>
        <p:nvGrpSpPr>
          <p:cNvPr id="68" name="Group 67">
            <a:extLst>
              <a:ext uri="{FF2B5EF4-FFF2-40B4-BE49-F238E27FC236}">
                <a16:creationId xmlns:a16="http://schemas.microsoft.com/office/drawing/2014/main" id="{F122489B-92AA-4C04-B3D6-244E2F536097}"/>
              </a:ext>
            </a:extLst>
          </p:cNvPr>
          <p:cNvGrpSpPr/>
          <p:nvPr/>
        </p:nvGrpSpPr>
        <p:grpSpPr>
          <a:xfrm>
            <a:off x="3527288" y="1026291"/>
            <a:ext cx="2031705" cy="3521998"/>
            <a:chOff x="3457575" y="1006259"/>
            <a:chExt cx="1992048" cy="3453253"/>
          </a:xfrm>
        </p:grpSpPr>
        <p:sp>
          <p:nvSpPr>
            <p:cNvPr id="67" name="TextBox 66">
              <a:extLst>
                <a:ext uri="{FF2B5EF4-FFF2-40B4-BE49-F238E27FC236}">
                  <a16:creationId xmlns:a16="http://schemas.microsoft.com/office/drawing/2014/main" id="{353E544D-2815-4A27-93D2-7831889689A5}"/>
                </a:ext>
              </a:extLst>
            </p:cNvPr>
            <p:cNvSpPr txBox="1"/>
            <p:nvPr/>
          </p:nvSpPr>
          <p:spPr>
            <a:xfrm>
              <a:off x="3457575" y="1006259"/>
              <a:ext cx="1992048" cy="3453253"/>
            </a:xfrm>
            <a:custGeom>
              <a:avLst/>
              <a:gdLst>
                <a:gd name="connsiteX0" fmla="*/ 0 w 1992048"/>
                <a:gd name="connsiteY0" fmla="*/ 0 h 3453253"/>
                <a:gd name="connsiteX1" fmla="*/ 1992048 w 1992048"/>
                <a:gd name="connsiteY1" fmla="*/ 0 h 3453253"/>
                <a:gd name="connsiteX2" fmla="*/ 1992048 w 1992048"/>
                <a:gd name="connsiteY2" fmla="*/ 3453253 h 3453253"/>
                <a:gd name="connsiteX3" fmla="*/ 0 w 1992048"/>
                <a:gd name="connsiteY3" fmla="*/ 3453253 h 3453253"/>
                <a:gd name="connsiteX4" fmla="*/ 0 w 1992048"/>
                <a:gd name="connsiteY4" fmla="*/ 0 h 3453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2048" h="3453253" extrusionOk="0">
                  <a:moveTo>
                    <a:pt x="0" y="0"/>
                  </a:moveTo>
                  <a:cubicBezTo>
                    <a:pt x="400721" y="-5264"/>
                    <a:pt x="1030761" y="84467"/>
                    <a:pt x="1992048" y="0"/>
                  </a:cubicBezTo>
                  <a:cubicBezTo>
                    <a:pt x="1863875" y="1082931"/>
                    <a:pt x="2121198" y="2851753"/>
                    <a:pt x="1992048" y="3453253"/>
                  </a:cubicBezTo>
                  <a:cubicBezTo>
                    <a:pt x="1006587" y="3559573"/>
                    <a:pt x="779451" y="3445604"/>
                    <a:pt x="0" y="3453253"/>
                  </a:cubicBezTo>
                  <a:cubicBezTo>
                    <a:pt x="160128" y="2238084"/>
                    <a:pt x="25049" y="1568422"/>
                    <a:pt x="0" y="0"/>
                  </a:cubicBezTo>
                  <a:close/>
                </a:path>
              </a:pathLst>
            </a:custGeom>
            <a:noFill/>
            <a:ln>
              <a:solidFill>
                <a:schemeClr val="accent1">
                  <a:lumMod val="75000"/>
                </a:schemeClr>
              </a:solidFill>
              <a:extLst>
                <a:ext uri="{C807C97D-BFC1-408E-A445-0C87EB9F89A2}">
                  <ask:lineSketchStyleProps xmlns:ask="http://schemas.microsoft.com/office/drawing/2018/sketchyshapes" sd="2650216993">
                    <a:prstGeom prst="rect">
                      <a:avLst/>
                    </a:prstGeom>
                    <ask:type>
                      <ask:lineSketchCurved/>
                    </ask:type>
                  </ask:lineSketchStyleProps>
                </a:ext>
              </a:extLst>
            </a:ln>
          </p:spPr>
          <p:txBody>
            <a:bodyPr wrap="square" lIns="0" tIns="0" rIns="0" bIns="0" rtlCol="0">
              <a:spAutoFit/>
            </a:bodyPr>
            <a:lstStyle/>
            <a:p>
              <a:pPr algn="ctr" defTabSz="932563"/>
              <a:r>
                <a:rPr lang="en-US" sz="2040">
                  <a:solidFill>
                    <a:srgbClr val="000000"/>
                  </a:solidFill>
                  <a:latin typeface="Segoe UI"/>
                </a:rPr>
                <a:t>Automate</a:t>
              </a:r>
            </a:p>
            <a:p>
              <a:pPr defTabSz="932563"/>
              <a:endParaRPr lang="en-US" sz="2040">
                <a:solidFill>
                  <a:srgbClr val="000000"/>
                </a:solidFill>
                <a:latin typeface="Segoe UI"/>
              </a:endParaRPr>
            </a:p>
            <a:p>
              <a:pPr defTabSz="932563"/>
              <a:endParaRPr lang="en-US" sz="2040">
                <a:solidFill>
                  <a:srgbClr val="000000"/>
                </a:solidFill>
                <a:latin typeface="Segoe UI"/>
              </a:endParaRPr>
            </a:p>
            <a:p>
              <a:pPr defTabSz="932563"/>
              <a:endParaRPr lang="en-US" sz="2040">
                <a:solidFill>
                  <a:srgbClr val="000000"/>
                </a:solidFill>
                <a:latin typeface="Segoe UI"/>
              </a:endParaRPr>
            </a:p>
            <a:p>
              <a:pPr defTabSz="932563"/>
              <a:endParaRPr lang="en-US" sz="2040">
                <a:solidFill>
                  <a:srgbClr val="000000"/>
                </a:solidFill>
                <a:latin typeface="Segoe UI"/>
              </a:endParaRPr>
            </a:p>
            <a:p>
              <a:pPr defTabSz="932563"/>
              <a:endParaRPr lang="en-US" sz="2040">
                <a:solidFill>
                  <a:srgbClr val="000000"/>
                </a:solidFill>
                <a:latin typeface="Segoe UI"/>
              </a:endParaRPr>
            </a:p>
            <a:p>
              <a:pPr defTabSz="932563"/>
              <a:endParaRPr lang="en-US" sz="2040">
                <a:solidFill>
                  <a:srgbClr val="000000"/>
                </a:solidFill>
                <a:latin typeface="Segoe UI"/>
              </a:endParaRPr>
            </a:p>
            <a:p>
              <a:pPr defTabSz="932563"/>
              <a:endParaRPr lang="en-US" sz="2040">
                <a:solidFill>
                  <a:srgbClr val="000000"/>
                </a:solidFill>
                <a:latin typeface="Segoe UI"/>
              </a:endParaRPr>
            </a:p>
            <a:p>
              <a:pPr defTabSz="932563"/>
              <a:endParaRPr lang="en-US" sz="2040">
                <a:solidFill>
                  <a:srgbClr val="000000"/>
                </a:solidFill>
                <a:latin typeface="Segoe UI"/>
              </a:endParaRPr>
            </a:p>
            <a:p>
              <a:pPr defTabSz="932563"/>
              <a:endParaRPr lang="en-US" sz="2040">
                <a:solidFill>
                  <a:srgbClr val="000000"/>
                </a:solidFill>
                <a:latin typeface="Segoe UI"/>
              </a:endParaRPr>
            </a:p>
            <a:p>
              <a:pPr defTabSz="932563"/>
              <a:endParaRPr lang="en-US" sz="2040" err="1">
                <a:solidFill>
                  <a:srgbClr val="000000"/>
                </a:solidFill>
                <a:latin typeface="Segoe UI"/>
              </a:endParaRPr>
            </a:p>
          </p:txBody>
        </p:sp>
        <p:pic>
          <p:nvPicPr>
            <p:cNvPr id="66" name="Graphic 65" descr="Lightbulb and gear">
              <a:extLst>
                <a:ext uri="{FF2B5EF4-FFF2-40B4-BE49-F238E27FC236}">
                  <a16:creationId xmlns:a16="http://schemas.microsoft.com/office/drawing/2014/main" id="{CEE222C8-54EA-46D1-BE15-8E2D48186B5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65789" y="1373230"/>
              <a:ext cx="914400" cy="914400"/>
            </a:xfrm>
            <a:prstGeom prst="rect">
              <a:avLst/>
            </a:prstGeom>
          </p:spPr>
        </p:pic>
      </p:grpSp>
      <p:pic>
        <p:nvPicPr>
          <p:cNvPr id="5" name="Graphic 4">
            <a:extLst>
              <a:ext uri="{FF2B5EF4-FFF2-40B4-BE49-F238E27FC236}">
                <a16:creationId xmlns:a16="http://schemas.microsoft.com/office/drawing/2014/main" id="{D2DFFDBE-78F5-4E2C-9C38-298F2346AE1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18115" y="2622989"/>
            <a:ext cx="729612" cy="729612"/>
          </a:xfrm>
          <a:prstGeom prst="rect">
            <a:avLst/>
          </a:prstGeom>
        </p:spPr>
      </p:pic>
      <p:pic>
        <p:nvPicPr>
          <p:cNvPr id="28" name="Graphic 27">
            <a:extLst>
              <a:ext uri="{FF2B5EF4-FFF2-40B4-BE49-F238E27FC236}">
                <a16:creationId xmlns:a16="http://schemas.microsoft.com/office/drawing/2014/main" id="{3044DE4E-4974-466D-ADD8-E9E65F8BEC6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900692" y="213229"/>
            <a:ext cx="729612" cy="729612"/>
          </a:xfrm>
          <a:prstGeom prst="rect">
            <a:avLst/>
          </a:prstGeom>
        </p:spPr>
      </p:pic>
    </p:spTree>
    <p:extLst>
      <p:ext uri="{BB962C8B-B14F-4D97-AF65-F5344CB8AC3E}">
        <p14:creationId xmlns:p14="http://schemas.microsoft.com/office/powerpoint/2010/main" val="3235077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6322641-F7AA-4822-A59A-EB0921C55454}"/>
                                            </p:graphicEl>
                                          </p:spTgt>
                                        </p:tgtEl>
                                        <p:attrNameLst>
                                          <p:attrName>style.visibility</p:attrName>
                                        </p:attrNameLst>
                                      </p:cBhvr>
                                      <p:to>
                                        <p:strVal val="visible"/>
                                      </p:to>
                                    </p:set>
                                    <p:animEffect transition="in" filter="fade">
                                      <p:cBhvr>
                                        <p:cTn id="7" dur="500"/>
                                        <p:tgtEl>
                                          <p:spTgt spid="4">
                                            <p:graphicEl>
                                              <a:dgm id="{36322641-F7AA-4822-A59A-EB0921C55454}"/>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812335A3-98DD-4F47-956C-A58C5F3792AC}"/>
                                            </p:graphicEl>
                                          </p:spTgt>
                                        </p:tgtEl>
                                        <p:attrNameLst>
                                          <p:attrName>style.visibility</p:attrName>
                                        </p:attrNameLst>
                                      </p:cBhvr>
                                      <p:to>
                                        <p:strVal val="visible"/>
                                      </p:to>
                                    </p:set>
                                    <p:animEffect transition="in" filter="fade">
                                      <p:cBhvr>
                                        <p:cTn id="13" dur="500"/>
                                        <p:tgtEl>
                                          <p:spTgt spid="4">
                                            <p:graphicEl>
                                              <a:dgm id="{812335A3-98DD-4F47-956C-A58C5F3792AC}"/>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14731648-ECB8-43E1-AE9A-A4661BEEF184}"/>
                                            </p:graphicEl>
                                          </p:spTgt>
                                        </p:tgtEl>
                                        <p:attrNameLst>
                                          <p:attrName>style.visibility</p:attrName>
                                        </p:attrNameLst>
                                      </p:cBhvr>
                                      <p:to>
                                        <p:strVal val="visible"/>
                                      </p:to>
                                    </p:set>
                                    <p:animEffect transition="in" filter="fade">
                                      <p:cBhvr>
                                        <p:cTn id="16" dur="500"/>
                                        <p:tgtEl>
                                          <p:spTgt spid="4">
                                            <p:graphicEl>
                                              <a:dgm id="{14731648-ECB8-43E1-AE9A-A4661BEEF184}"/>
                                            </p:graphic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4">
                                            <p:graphicEl>
                                              <a:dgm id="{F2210C7F-FAB2-423B-B78D-9E44F1AFC860}"/>
                                            </p:graphicEl>
                                          </p:spTgt>
                                        </p:tgtEl>
                                        <p:attrNameLst>
                                          <p:attrName>style.visibility</p:attrName>
                                        </p:attrNameLst>
                                      </p:cBhvr>
                                      <p:to>
                                        <p:strVal val="visible"/>
                                      </p:to>
                                    </p:set>
                                    <p:animEffect transition="in" filter="fade">
                                      <p:cBhvr>
                                        <p:cTn id="20" dur="500"/>
                                        <p:tgtEl>
                                          <p:spTgt spid="4">
                                            <p:graphicEl>
                                              <a:dgm id="{F2210C7F-FAB2-423B-B78D-9E44F1AFC860}"/>
                                            </p:graphicEl>
                                          </p:spTgt>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22" presetClass="entr" presetSubtype="8"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par>
                                <p:cTn id="28" presetID="1"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4">
                                            <p:graphicEl>
                                              <a:dgm id="{8BA0ADDD-857E-4DD6-B1E7-5DBCAC203663}"/>
                                            </p:graphicEl>
                                          </p:spTgt>
                                        </p:tgtEl>
                                        <p:attrNameLst>
                                          <p:attrName>style.visibility</p:attrName>
                                        </p:attrNameLst>
                                      </p:cBhvr>
                                      <p:to>
                                        <p:strVal val="visible"/>
                                      </p:to>
                                    </p:set>
                                    <p:animEffect transition="in" filter="fade">
                                      <p:cBhvr>
                                        <p:cTn id="32" dur="500"/>
                                        <p:tgtEl>
                                          <p:spTgt spid="4">
                                            <p:graphicEl>
                                              <a:dgm id="{8BA0ADDD-857E-4DD6-B1E7-5DBCAC203663}"/>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B5560EC4-D11F-4A00-92BC-F2D31675BF0C}"/>
                                            </p:graphicEl>
                                          </p:spTgt>
                                        </p:tgtEl>
                                        <p:attrNameLst>
                                          <p:attrName>style.visibility</p:attrName>
                                        </p:attrNameLst>
                                      </p:cBhvr>
                                      <p:to>
                                        <p:strVal val="visible"/>
                                      </p:to>
                                    </p:set>
                                    <p:animEffect transition="in" filter="fade">
                                      <p:cBhvr>
                                        <p:cTn id="35" dur="500"/>
                                        <p:tgtEl>
                                          <p:spTgt spid="4">
                                            <p:graphicEl>
                                              <a:dgm id="{B5560EC4-D11F-4A00-92BC-F2D31675BF0C}"/>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graphicEl>
                                              <a:dgm id="{204ACB9F-6A35-4D5B-8F34-E41343AD8E50}"/>
                                            </p:graphicEl>
                                          </p:spTgt>
                                        </p:tgtEl>
                                        <p:attrNameLst>
                                          <p:attrName>style.visibility</p:attrName>
                                        </p:attrNameLst>
                                      </p:cBhvr>
                                      <p:to>
                                        <p:strVal val="visible"/>
                                      </p:to>
                                    </p:set>
                                    <p:animEffect transition="in" filter="fade">
                                      <p:cBhvr>
                                        <p:cTn id="38" dur="500"/>
                                        <p:tgtEl>
                                          <p:spTgt spid="4">
                                            <p:graphicEl>
                                              <a:dgm id="{204ACB9F-6A35-4D5B-8F34-E41343AD8E50}"/>
                                            </p:graphicEl>
                                          </p:spTgt>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4">
                                            <p:graphicEl>
                                              <a:dgm id="{C64C840D-0E99-43C9-8765-3D26B8EC046C}"/>
                                            </p:graphicEl>
                                          </p:spTgt>
                                        </p:tgtEl>
                                        <p:attrNameLst>
                                          <p:attrName>style.visibility</p:attrName>
                                        </p:attrNameLst>
                                      </p:cBhvr>
                                      <p:to>
                                        <p:strVal val="visible"/>
                                      </p:to>
                                    </p:set>
                                    <p:animEffect transition="in" filter="fade">
                                      <p:cBhvr>
                                        <p:cTn id="49" dur="500"/>
                                        <p:tgtEl>
                                          <p:spTgt spid="4">
                                            <p:graphicEl>
                                              <a:dgm id="{C64C840D-0E99-43C9-8765-3D26B8EC046C}"/>
                                            </p:graphicEl>
                                          </p:spTgt>
                                        </p:tgtEl>
                                      </p:cBhvr>
                                    </p:animEffect>
                                  </p:childTnLst>
                                </p:cTn>
                              </p:par>
                              <p:par>
                                <p:cTn id="50" presetID="22" presetClass="entr" presetSubtype="8" fill="hold" nodeType="with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wipe(left)">
                                      <p:cBhvr>
                                        <p:cTn id="52" dur="500"/>
                                        <p:tgtEl>
                                          <p:spTgt spid="6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graphicEl>
                                              <a:dgm id="{033BF473-5811-495C-BC10-685227259104}"/>
                                            </p:graphicEl>
                                          </p:spTgt>
                                        </p:tgtEl>
                                        <p:attrNameLst>
                                          <p:attrName>style.visibility</p:attrName>
                                        </p:attrNameLst>
                                      </p:cBhvr>
                                      <p:to>
                                        <p:strVal val="visible"/>
                                      </p:to>
                                    </p:set>
                                    <p:animEffect transition="in" filter="fade">
                                      <p:cBhvr>
                                        <p:cTn id="55" dur="500"/>
                                        <p:tgtEl>
                                          <p:spTgt spid="4">
                                            <p:graphicEl>
                                              <a:dgm id="{033BF473-5811-495C-BC10-685227259104}"/>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graphicEl>
                                              <a:dgm id="{268A29F3-A96C-4F6E-ABE2-9A200C518E03}"/>
                                            </p:graphicEl>
                                          </p:spTgt>
                                        </p:tgtEl>
                                        <p:attrNameLst>
                                          <p:attrName>style.visibility</p:attrName>
                                        </p:attrNameLst>
                                      </p:cBhvr>
                                      <p:to>
                                        <p:strVal val="visible"/>
                                      </p:to>
                                    </p:set>
                                    <p:animEffect transition="in" filter="fade">
                                      <p:cBhvr>
                                        <p:cTn id="58" dur="500"/>
                                        <p:tgtEl>
                                          <p:spTgt spid="4">
                                            <p:graphicEl>
                                              <a:dgm id="{268A29F3-A96C-4F6E-ABE2-9A200C518E03}"/>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graphicEl>
                                              <a:dgm id="{CA60E2DC-F906-4647-88BA-D09A239AFE44}"/>
                                            </p:graphicEl>
                                          </p:spTgt>
                                        </p:tgtEl>
                                        <p:attrNameLst>
                                          <p:attrName>style.visibility</p:attrName>
                                        </p:attrNameLst>
                                      </p:cBhvr>
                                      <p:to>
                                        <p:strVal val="visible"/>
                                      </p:to>
                                    </p:set>
                                    <p:animEffect transition="in" filter="fade">
                                      <p:cBhvr>
                                        <p:cTn id="61" dur="500"/>
                                        <p:tgtEl>
                                          <p:spTgt spid="4">
                                            <p:graphicEl>
                                              <a:dgm id="{CA60E2DC-F906-4647-88BA-D09A239AFE44}"/>
                                            </p:graphicEl>
                                          </p:spTgt>
                                        </p:tgtEl>
                                      </p:cBhvr>
                                    </p:animEffect>
                                  </p:childTnLst>
                                </p:cTn>
                              </p:par>
                            </p:childTnLst>
                          </p:cTn>
                        </p:par>
                        <p:par>
                          <p:cTn id="62" fill="hold">
                            <p:stCondLst>
                              <p:cond delay="2500"/>
                            </p:stCondLst>
                            <p:childTnLst>
                              <p:par>
                                <p:cTn id="63" presetID="22" presetClass="entr" presetSubtype="8" fill="hold" nodeType="after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par>
                          <p:cTn id="66" fill="hold">
                            <p:stCondLst>
                              <p:cond delay="3000"/>
                            </p:stCondLst>
                            <p:childTnLst>
                              <p:par>
                                <p:cTn id="67" presetID="10" presetClass="entr" presetSubtype="0" fill="hold" grpId="0" nodeType="afterEffect">
                                  <p:stCondLst>
                                    <p:cond delay="0"/>
                                  </p:stCondLst>
                                  <p:childTnLst>
                                    <p:set>
                                      <p:cBhvr>
                                        <p:cTn id="68" dur="1" fill="hold">
                                          <p:stCondLst>
                                            <p:cond delay="0"/>
                                          </p:stCondLst>
                                        </p:cTn>
                                        <p:tgtEl>
                                          <p:spTgt spid="4">
                                            <p:graphicEl>
                                              <a:dgm id="{F58BC3D6-9E22-42D4-88A4-008B755F2F5A}"/>
                                            </p:graphicEl>
                                          </p:spTgt>
                                        </p:tgtEl>
                                        <p:attrNameLst>
                                          <p:attrName>style.visibility</p:attrName>
                                        </p:attrNameLst>
                                      </p:cBhvr>
                                      <p:to>
                                        <p:strVal val="visible"/>
                                      </p:to>
                                    </p:set>
                                    <p:animEffect transition="in" filter="fade">
                                      <p:cBhvr>
                                        <p:cTn id="69" dur="500"/>
                                        <p:tgtEl>
                                          <p:spTgt spid="4">
                                            <p:graphicEl>
                                              <a:dgm id="{F58BC3D6-9E22-42D4-88A4-008B755F2F5A}"/>
                                            </p:graphic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graphicEl>
                                              <a:dgm id="{26FB193F-F847-4960-93D2-497AF769DFD8}"/>
                                            </p:graphicEl>
                                          </p:spTgt>
                                        </p:tgtEl>
                                        <p:attrNameLst>
                                          <p:attrName>style.visibility</p:attrName>
                                        </p:attrNameLst>
                                      </p:cBhvr>
                                      <p:to>
                                        <p:strVal val="visible"/>
                                      </p:to>
                                    </p:set>
                                    <p:animEffect transition="in" filter="fade">
                                      <p:cBhvr>
                                        <p:cTn id="72" dur="500"/>
                                        <p:tgtEl>
                                          <p:spTgt spid="4">
                                            <p:graphicEl>
                                              <a:dgm id="{26FB193F-F847-4960-93D2-497AF769DFD8}"/>
                                            </p:graphic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
                                            <p:graphicEl>
                                              <a:dgm id="{D64804AA-62D0-4DD9-B507-0C6C0234D731}"/>
                                            </p:graphicEl>
                                          </p:spTgt>
                                        </p:tgtEl>
                                        <p:attrNameLst>
                                          <p:attrName>style.visibility</p:attrName>
                                        </p:attrNameLst>
                                      </p:cBhvr>
                                      <p:to>
                                        <p:strVal val="visible"/>
                                      </p:to>
                                    </p:set>
                                    <p:animEffect transition="in" filter="fade">
                                      <p:cBhvr>
                                        <p:cTn id="75" dur="500"/>
                                        <p:tgtEl>
                                          <p:spTgt spid="4">
                                            <p:graphicEl>
                                              <a:dgm id="{D64804AA-62D0-4DD9-B507-0C6C0234D731}"/>
                                            </p:graphic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
                                            <p:graphicEl>
                                              <a:dgm id="{30EC8FEB-4BB4-4BCB-808D-C58030C4FA26}"/>
                                            </p:graphicEl>
                                          </p:spTgt>
                                        </p:tgtEl>
                                        <p:attrNameLst>
                                          <p:attrName>style.visibility</p:attrName>
                                        </p:attrNameLst>
                                      </p:cBhvr>
                                      <p:to>
                                        <p:strVal val="visible"/>
                                      </p:to>
                                    </p:set>
                                    <p:animEffect transition="in" filter="fade">
                                      <p:cBhvr>
                                        <p:cTn id="78" dur="500"/>
                                        <p:tgtEl>
                                          <p:spTgt spid="4">
                                            <p:graphicEl>
                                              <a:dgm id="{30EC8FEB-4BB4-4BCB-808D-C58030C4FA26}"/>
                                            </p:graphicEl>
                                          </p:spTgt>
                                        </p:tgtEl>
                                      </p:cBhvr>
                                    </p:animEffect>
                                  </p:childTnLst>
                                </p:cTn>
                              </p:par>
                            </p:childTnLst>
                          </p:cTn>
                        </p:par>
                        <p:par>
                          <p:cTn id="79" fill="hold">
                            <p:stCondLst>
                              <p:cond delay="3500"/>
                            </p:stCondLst>
                            <p:childTnLst>
                              <p:par>
                                <p:cTn id="80" presetID="10" presetClass="entr" presetSubtype="0" fill="hold" grpId="0" nodeType="afterEffect">
                                  <p:stCondLst>
                                    <p:cond delay="0"/>
                                  </p:stCondLst>
                                  <p:childTnLst>
                                    <p:set>
                                      <p:cBhvr>
                                        <p:cTn id="81" dur="1" fill="hold">
                                          <p:stCondLst>
                                            <p:cond delay="0"/>
                                          </p:stCondLst>
                                        </p:cTn>
                                        <p:tgtEl>
                                          <p:spTgt spid="4">
                                            <p:graphicEl>
                                              <a:dgm id="{475A6206-3E84-4250-AF6E-6009BE10EAAB}"/>
                                            </p:graphicEl>
                                          </p:spTgt>
                                        </p:tgtEl>
                                        <p:attrNameLst>
                                          <p:attrName>style.visibility</p:attrName>
                                        </p:attrNameLst>
                                      </p:cBhvr>
                                      <p:to>
                                        <p:strVal val="visible"/>
                                      </p:to>
                                    </p:set>
                                    <p:animEffect transition="in" filter="fade">
                                      <p:cBhvr>
                                        <p:cTn id="82" dur="500"/>
                                        <p:tgtEl>
                                          <p:spTgt spid="4">
                                            <p:graphicEl>
                                              <a:dgm id="{475A6206-3E84-4250-AF6E-6009BE10EAAB}"/>
                                            </p:graphic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
                                            <p:graphicEl>
                                              <a:dgm id="{53CE40D2-8431-4715-B7DC-91BFB901E906}"/>
                                            </p:graphicEl>
                                          </p:spTgt>
                                        </p:tgtEl>
                                        <p:attrNameLst>
                                          <p:attrName>style.visibility</p:attrName>
                                        </p:attrNameLst>
                                      </p:cBhvr>
                                      <p:to>
                                        <p:strVal val="visible"/>
                                      </p:to>
                                    </p:set>
                                    <p:animEffect transition="in" filter="fade">
                                      <p:cBhvr>
                                        <p:cTn id="85" dur="500"/>
                                        <p:tgtEl>
                                          <p:spTgt spid="4">
                                            <p:graphicEl>
                                              <a:dgm id="{53CE40D2-8431-4715-B7DC-91BFB901E906}"/>
                                            </p:graphic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
                                            <p:graphicEl>
                                              <a:dgm id="{F4F9BE7E-0A08-4098-8881-2AC5DF68DD13}"/>
                                            </p:graphicEl>
                                          </p:spTgt>
                                        </p:tgtEl>
                                        <p:attrNameLst>
                                          <p:attrName>style.visibility</p:attrName>
                                        </p:attrNameLst>
                                      </p:cBhvr>
                                      <p:to>
                                        <p:strVal val="visible"/>
                                      </p:to>
                                    </p:set>
                                    <p:animEffect transition="in" filter="fade">
                                      <p:cBhvr>
                                        <p:cTn id="88" dur="500"/>
                                        <p:tgtEl>
                                          <p:spTgt spid="4">
                                            <p:graphicEl>
                                              <a:dgm id="{F4F9BE7E-0A08-4098-8881-2AC5DF68DD13}"/>
                                            </p:graphic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
                                            <p:graphicEl>
                                              <a:dgm id="{2AAA1B5C-B9AA-4CC3-AC60-E85B498EEE39}"/>
                                            </p:graphicEl>
                                          </p:spTgt>
                                        </p:tgtEl>
                                        <p:attrNameLst>
                                          <p:attrName>style.visibility</p:attrName>
                                        </p:attrNameLst>
                                      </p:cBhvr>
                                      <p:to>
                                        <p:strVal val="visible"/>
                                      </p:to>
                                    </p:set>
                                    <p:animEffect transition="in" filter="fade">
                                      <p:cBhvr>
                                        <p:cTn id="91" dur="500"/>
                                        <p:tgtEl>
                                          <p:spTgt spid="4">
                                            <p:graphicEl>
                                              <a:dgm id="{2AAA1B5C-B9AA-4CC3-AC60-E85B498EEE39}"/>
                                            </p:graphicEl>
                                          </p:spTgt>
                                        </p:tgtEl>
                                      </p:cBhvr>
                                    </p:animEffect>
                                  </p:childTnLst>
                                </p:cTn>
                              </p:par>
                            </p:childTnLst>
                          </p:cTn>
                        </p:par>
                        <p:par>
                          <p:cTn id="92" fill="hold">
                            <p:stCondLst>
                              <p:cond delay="4000"/>
                            </p:stCondLst>
                            <p:childTnLst>
                              <p:par>
                                <p:cTn id="93" presetID="10" presetClass="entr" presetSubtype="0" fill="hold" grpId="0" nodeType="afterEffect">
                                  <p:stCondLst>
                                    <p:cond delay="0"/>
                                  </p:stCondLst>
                                  <p:childTnLst>
                                    <p:set>
                                      <p:cBhvr>
                                        <p:cTn id="94" dur="1" fill="hold">
                                          <p:stCondLst>
                                            <p:cond delay="0"/>
                                          </p:stCondLst>
                                        </p:cTn>
                                        <p:tgtEl>
                                          <p:spTgt spid="4">
                                            <p:graphicEl>
                                              <a:dgm id="{0AABC0EC-8AF5-447F-A60A-9CCDAAF122F5}"/>
                                            </p:graphicEl>
                                          </p:spTgt>
                                        </p:tgtEl>
                                        <p:attrNameLst>
                                          <p:attrName>style.visibility</p:attrName>
                                        </p:attrNameLst>
                                      </p:cBhvr>
                                      <p:to>
                                        <p:strVal val="visible"/>
                                      </p:to>
                                    </p:set>
                                    <p:animEffect transition="in" filter="fade">
                                      <p:cBhvr>
                                        <p:cTn id="95" dur="500"/>
                                        <p:tgtEl>
                                          <p:spTgt spid="4">
                                            <p:graphicEl>
                                              <a:dgm id="{0AABC0EC-8AF5-447F-A60A-9CCDAAF122F5}"/>
                                            </p:graphicEl>
                                          </p:spTgt>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
                                            <p:graphicEl>
                                              <a:dgm id="{0EE19346-9448-4E06-A11E-9A6948EFC139}"/>
                                            </p:graphicEl>
                                          </p:spTgt>
                                        </p:tgtEl>
                                        <p:attrNameLst>
                                          <p:attrName>style.visibility</p:attrName>
                                        </p:attrNameLst>
                                      </p:cBhvr>
                                      <p:to>
                                        <p:strVal val="visible"/>
                                      </p:to>
                                    </p:set>
                                    <p:animEffect transition="in" filter="fade">
                                      <p:cBhvr>
                                        <p:cTn id="98" dur="500"/>
                                        <p:tgtEl>
                                          <p:spTgt spid="4">
                                            <p:graphicEl>
                                              <a:dgm id="{0EE19346-9448-4E06-A11E-9A6948EFC139}"/>
                                            </p:graphicEl>
                                          </p:spTgt>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
                                            <p:graphicEl>
                                              <a:dgm id="{AD77370A-95A0-4AE1-82DD-9C31D2FB32F7}"/>
                                            </p:graphicEl>
                                          </p:spTgt>
                                        </p:tgtEl>
                                        <p:attrNameLst>
                                          <p:attrName>style.visibility</p:attrName>
                                        </p:attrNameLst>
                                      </p:cBhvr>
                                      <p:to>
                                        <p:strVal val="visible"/>
                                      </p:to>
                                    </p:set>
                                    <p:animEffect transition="in" filter="fade">
                                      <p:cBhvr>
                                        <p:cTn id="101" dur="500"/>
                                        <p:tgtEl>
                                          <p:spTgt spid="4">
                                            <p:graphicEl>
                                              <a:dgm id="{AD77370A-95A0-4AE1-82DD-9C31D2FB32F7}"/>
                                            </p:graphicEl>
                                          </p:spTgt>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
                                            <p:graphicEl>
                                              <a:dgm id="{81032794-16B5-462F-998E-ECFC218F1EE2}"/>
                                            </p:graphicEl>
                                          </p:spTgt>
                                        </p:tgtEl>
                                        <p:attrNameLst>
                                          <p:attrName>style.visibility</p:attrName>
                                        </p:attrNameLst>
                                      </p:cBhvr>
                                      <p:to>
                                        <p:strVal val="visible"/>
                                      </p:to>
                                    </p:set>
                                    <p:animEffect transition="in" filter="fade">
                                      <p:cBhvr>
                                        <p:cTn id="104" dur="500"/>
                                        <p:tgtEl>
                                          <p:spTgt spid="4">
                                            <p:graphicEl>
                                              <a:dgm id="{81032794-16B5-462F-998E-ECFC218F1EE2}"/>
                                            </p:graphicEl>
                                          </p:spTgt>
                                        </p:tgtEl>
                                      </p:cBhvr>
                                    </p:animEffect>
                                  </p:childTnLst>
                                </p:cTn>
                              </p:par>
                            </p:childTnLst>
                          </p:cTn>
                        </p:par>
                        <p:par>
                          <p:cTn id="105" fill="hold">
                            <p:stCondLst>
                              <p:cond delay="4500"/>
                            </p:stCondLst>
                            <p:childTnLst>
                              <p:par>
                                <p:cTn id="106" presetID="22" presetClass="entr" presetSubtype="2" fill="hold" nodeType="afterEffect">
                                  <p:stCondLst>
                                    <p:cond delay="0"/>
                                  </p:stCondLst>
                                  <p:childTnLst>
                                    <p:set>
                                      <p:cBhvr>
                                        <p:cTn id="107" dur="1" fill="hold">
                                          <p:stCondLst>
                                            <p:cond delay="0"/>
                                          </p:stCondLst>
                                        </p:cTn>
                                        <p:tgtEl>
                                          <p:spTgt spid="16"/>
                                        </p:tgtEl>
                                        <p:attrNameLst>
                                          <p:attrName>style.visibility</p:attrName>
                                        </p:attrNameLst>
                                      </p:cBhvr>
                                      <p:to>
                                        <p:strVal val="visible"/>
                                      </p:to>
                                    </p:set>
                                    <p:animEffect transition="in" filter="wipe(right)">
                                      <p:cBhvr>
                                        <p:cTn id="108" dur="500"/>
                                        <p:tgtEl>
                                          <p:spTgt spid="16"/>
                                        </p:tgtEl>
                                      </p:cBhvr>
                                    </p:animEffect>
                                  </p:childTnLst>
                                </p:cTn>
                              </p:par>
                            </p:childTnLst>
                          </p:cTn>
                        </p:par>
                        <p:par>
                          <p:cTn id="109" fill="hold">
                            <p:stCondLst>
                              <p:cond delay="5000"/>
                            </p:stCondLst>
                            <p:childTnLst>
                              <p:par>
                                <p:cTn id="110" presetID="10" presetClass="entr" presetSubtype="0" fill="hold" grpId="0" nodeType="afterEffect">
                                  <p:stCondLst>
                                    <p:cond delay="0"/>
                                  </p:stCondLst>
                                  <p:childTnLst>
                                    <p:set>
                                      <p:cBhvr>
                                        <p:cTn id="111" dur="1" fill="hold">
                                          <p:stCondLst>
                                            <p:cond delay="0"/>
                                          </p:stCondLst>
                                        </p:cTn>
                                        <p:tgtEl>
                                          <p:spTgt spid="4">
                                            <p:graphicEl>
                                              <a:dgm id="{5CE55521-E232-4D52-A464-0A7173874FF0}"/>
                                            </p:graphicEl>
                                          </p:spTgt>
                                        </p:tgtEl>
                                        <p:attrNameLst>
                                          <p:attrName>style.visibility</p:attrName>
                                        </p:attrNameLst>
                                      </p:cBhvr>
                                      <p:to>
                                        <p:strVal val="visible"/>
                                      </p:to>
                                    </p:set>
                                    <p:animEffect transition="in" filter="fade">
                                      <p:cBhvr>
                                        <p:cTn id="112" dur="500"/>
                                        <p:tgtEl>
                                          <p:spTgt spid="4">
                                            <p:graphicEl>
                                              <a:dgm id="{5CE55521-E232-4D52-A464-0A7173874FF0}"/>
                                            </p:graphicEl>
                                          </p:spTgt>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
                                            <p:graphicEl>
                                              <a:dgm id="{1812E311-8BB4-4077-8F7D-87760A58891C}"/>
                                            </p:graphicEl>
                                          </p:spTgt>
                                        </p:tgtEl>
                                        <p:attrNameLst>
                                          <p:attrName>style.visibility</p:attrName>
                                        </p:attrNameLst>
                                      </p:cBhvr>
                                      <p:to>
                                        <p:strVal val="visible"/>
                                      </p:to>
                                    </p:set>
                                    <p:animEffect transition="in" filter="fade">
                                      <p:cBhvr>
                                        <p:cTn id="115" dur="500"/>
                                        <p:tgtEl>
                                          <p:spTgt spid="4">
                                            <p:graphicEl>
                                              <a:dgm id="{1812E311-8BB4-4077-8F7D-87760A58891C}"/>
                                            </p:graphicEl>
                                          </p:spTgt>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
                                            <p:graphicEl>
                                              <a:dgm id="{AB20DB89-4893-49C2-90E6-598A2C1FE954}"/>
                                            </p:graphicEl>
                                          </p:spTgt>
                                        </p:tgtEl>
                                        <p:attrNameLst>
                                          <p:attrName>style.visibility</p:attrName>
                                        </p:attrNameLst>
                                      </p:cBhvr>
                                      <p:to>
                                        <p:strVal val="visible"/>
                                      </p:to>
                                    </p:set>
                                    <p:animEffect transition="in" filter="fade">
                                      <p:cBhvr>
                                        <p:cTn id="118" dur="500"/>
                                        <p:tgtEl>
                                          <p:spTgt spid="4">
                                            <p:graphicEl>
                                              <a:dgm id="{AB20DB89-4893-49C2-90E6-598A2C1FE954}"/>
                                            </p:graphicEl>
                                          </p:spTgt>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
                                            <p:graphicEl>
                                              <a:dgm id="{3ACC8134-B4F4-4863-8580-BA6D65FB050E}"/>
                                            </p:graphicEl>
                                          </p:spTgt>
                                        </p:tgtEl>
                                        <p:attrNameLst>
                                          <p:attrName>style.visibility</p:attrName>
                                        </p:attrNameLst>
                                      </p:cBhvr>
                                      <p:to>
                                        <p:strVal val="visible"/>
                                      </p:to>
                                    </p:set>
                                    <p:animEffect transition="in" filter="fade">
                                      <p:cBhvr>
                                        <p:cTn id="121" dur="500"/>
                                        <p:tgtEl>
                                          <p:spTgt spid="4">
                                            <p:graphicEl>
                                              <a:dgm id="{3ACC8134-B4F4-4863-8580-BA6D65FB050E}"/>
                                            </p:graphicEl>
                                          </p:spTgt>
                                        </p:tgtEl>
                                      </p:cBhvr>
                                    </p:animEffect>
                                  </p:childTnLst>
                                </p:cTn>
                              </p:par>
                            </p:childTnLst>
                          </p:cTn>
                        </p:par>
                        <p:par>
                          <p:cTn id="122" fill="hold">
                            <p:stCondLst>
                              <p:cond delay="5500"/>
                            </p:stCondLst>
                            <p:childTnLst>
                              <p:par>
                                <p:cTn id="123" presetID="14" presetClass="entr" presetSubtype="10" fill="hold" nodeType="afterEffect">
                                  <p:stCondLst>
                                    <p:cond delay="0"/>
                                  </p:stCondLst>
                                  <p:childTnLst>
                                    <p:set>
                                      <p:cBhvr>
                                        <p:cTn id="124" dur="1" fill="hold">
                                          <p:stCondLst>
                                            <p:cond delay="0"/>
                                          </p:stCondLst>
                                        </p:cTn>
                                        <p:tgtEl>
                                          <p:spTgt spid="68"/>
                                        </p:tgtEl>
                                        <p:attrNameLst>
                                          <p:attrName>style.visibility</p:attrName>
                                        </p:attrNameLst>
                                      </p:cBhvr>
                                      <p:to>
                                        <p:strVal val="visible"/>
                                      </p:to>
                                    </p:set>
                                    <p:animEffect transition="in" filter="randombar(horizontal)">
                                      <p:cBhvr>
                                        <p:cTn id="12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9000" b="-9000"/>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42B68DA-B826-4660-819E-EC84293AEDE8}"/>
              </a:ext>
            </a:extLst>
          </p:cNvPr>
          <p:cNvGrpSpPr/>
          <p:nvPr/>
        </p:nvGrpSpPr>
        <p:grpSpPr>
          <a:xfrm>
            <a:off x="606611" y="2391351"/>
            <a:ext cx="5650823" cy="1077218"/>
            <a:chOff x="1036637" y="1021038"/>
            <a:chExt cx="5650823" cy="1077218"/>
          </a:xfrm>
        </p:grpSpPr>
        <p:sp>
          <p:nvSpPr>
            <p:cNvPr id="4" name="Oval 3">
              <a:extLst>
                <a:ext uri="{FF2B5EF4-FFF2-40B4-BE49-F238E27FC236}">
                  <a16:creationId xmlns:a16="http://schemas.microsoft.com/office/drawing/2014/main" id="{A095E221-D4A1-4906-91B5-56EC2424E266}"/>
                </a:ext>
              </a:extLst>
            </p:cNvPr>
            <p:cNvSpPr/>
            <p:nvPr/>
          </p:nvSpPr>
          <p:spPr>
            <a:xfrm>
              <a:off x="1036637" y="1135062"/>
              <a:ext cx="914400" cy="914400"/>
            </a:xfrm>
            <a:prstGeom prst="ellipse">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rgbClr val="FFFFFF"/>
                  </a:solidFill>
                  <a:latin typeface="Segoe UI Black" panose="020B0A02040204020203" pitchFamily="34" charset="0"/>
                  <a:ea typeface="Segoe UI Black" panose="020B0A02040204020203" pitchFamily="34" charset="0"/>
                </a:rPr>
                <a:t>1</a:t>
              </a:r>
            </a:p>
          </p:txBody>
        </p:sp>
        <p:sp>
          <p:nvSpPr>
            <p:cNvPr id="11" name="TextBox 10">
              <a:extLst>
                <a:ext uri="{FF2B5EF4-FFF2-40B4-BE49-F238E27FC236}">
                  <a16:creationId xmlns:a16="http://schemas.microsoft.com/office/drawing/2014/main" id="{F3C06485-B6D6-47AC-B5FF-9AD306DB641C}"/>
                </a:ext>
              </a:extLst>
            </p:cNvPr>
            <p:cNvSpPr txBox="1"/>
            <p:nvPr/>
          </p:nvSpPr>
          <p:spPr>
            <a:xfrm>
              <a:off x="2079392" y="1021038"/>
              <a:ext cx="4608068" cy="1077218"/>
            </a:xfrm>
            <a:prstGeom prst="rect">
              <a:avLst/>
            </a:prstGeom>
            <a:noFill/>
          </p:spPr>
          <p:txBody>
            <a:bodyPr wrap="square" rtlCol="0">
              <a:spAutoFit/>
            </a:bodyPr>
            <a:lstStyle/>
            <a:p>
              <a:r>
                <a:rPr lang="en-US" sz="3200">
                  <a:ln w="0">
                    <a:noFill/>
                  </a:ln>
                  <a:latin typeface="Segoe UI Black" panose="020B0A02040204020203" pitchFamily="34" charset="0"/>
                  <a:ea typeface="Segoe UI Black" panose="020B0A02040204020203" pitchFamily="34" charset="0"/>
                </a:rPr>
                <a:t>Intro to TSG &amp; </a:t>
              </a:r>
              <a:br>
                <a:rPr lang="en-US" sz="3200">
                  <a:ln w="0">
                    <a:noFill/>
                  </a:ln>
                  <a:latin typeface="Segoe UI Black" panose="020B0A02040204020203" pitchFamily="34" charset="0"/>
                  <a:ea typeface="Segoe UI Black" panose="020B0A02040204020203" pitchFamily="34" charset="0"/>
                </a:rPr>
              </a:br>
              <a:r>
                <a:rPr lang="en-US" sz="3200">
                  <a:ln w="0">
                    <a:noFill/>
                  </a:ln>
                  <a:latin typeface="Segoe UI Black" panose="020B0A02040204020203" pitchFamily="34" charset="0"/>
                  <a:ea typeface="Segoe UI Black" panose="020B0A02040204020203" pitchFamily="34" charset="0"/>
                </a:rPr>
                <a:t>Notebooks</a:t>
              </a:r>
            </a:p>
          </p:txBody>
        </p:sp>
      </p:grpSp>
      <p:grpSp>
        <p:nvGrpSpPr>
          <p:cNvPr id="13" name="Group 12">
            <a:extLst>
              <a:ext uri="{FF2B5EF4-FFF2-40B4-BE49-F238E27FC236}">
                <a16:creationId xmlns:a16="http://schemas.microsoft.com/office/drawing/2014/main" id="{648CB48A-66E5-4CA9-9615-2700F0444CB7}"/>
              </a:ext>
            </a:extLst>
          </p:cNvPr>
          <p:cNvGrpSpPr/>
          <p:nvPr/>
        </p:nvGrpSpPr>
        <p:grpSpPr>
          <a:xfrm>
            <a:off x="6557872" y="2391351"/>
            <a:ext cx="5650823" cy="1077218"/>
            <a:chOff x="2484437" y="2840500"/>
            <a:chExt cx="5650823" cy="1077218"/>
          </a:xfrm>
        </p:grpSpPr>
        <p:sp>
          <p:nvSpPr>
            <p:cNvPr id="7" name="Oval 6">
              <a:extLst>
                <a:ext uri="{FF2B5EF4-FFF2-40B4-BE49-F238E27FC236}">
                  <a16:creationId xmlns:a16="http://schemas.microsoft.com/office/drawing/2014/main" id="{DA807DD3-A11E-4B67-9563-C761591D58A9}"/>
                </a:ext>
              </a:extLst>
            </p:cNvPr>
            <p:cNvSpPr/>
            <p:nvPr/>
          </p:nvSpPr>
          <p:spPr>
            <a:xfrm>
              <a:off x="2484437" y="2887662"/>
              <a:ext cx="914400" cy="914400"/>
            </a:xfrm>
            <a:prstGeom prst="ellipse">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rgbClr val="FFFFFF"/>
                  </a:solidFill>
                  <a:latin typeface="Segoe UI Black" panose="020B0A02040204020203" pitchFamily="34" charset="0"/>
                  <a:ea typeface="Segoe UI Black" panose="020B0A02040204020203" pitchFamily="34" charset="0"/>
                </a:rPr>
                <a:t>2</a:t>
              </a:r>
            </a:p>
          </p:txBody>
        </p:sp>
        <p:sp>
          <p:nvSpPr>
            <p:cNvPr id="12" name="TextBox 11">
              <a:extLst>
                <a:ext uri="{FF2B5EF4-FFF2-40B4-BE49-F238E27FC236}">
                  <a16:creationId xmlns:a16="http://schemas.microsoft.com/office/drawing/2014/main" id="{FA36988E-3BD0-4871-BEF7-9EF7D045CBC6}"/>
                </a:ext>
              </a:extLst>
            </p:cNvPr>
            <p:cNvSpPr txBox="1"/>
            <p:nvPr/>
          </p:nvSpPr>
          <p:spPr>
            <a:xfrm>
              <a:off x="3527192" y="2840500"/>
              <a:ext cx="4608068" cy="1077218"/>
            </a:xfrm>
            <a:prstGeom prst="rect">
              <a:avLst/>
            </a:prstGeom>
            <a:noFill/>
          </p:spPr>
          <p:txBody>
            <a:bodyPr wrap="square" rtlCol="0">
              <a:spAutoFit/>
            </a:bodyPr>
            <a:lstStyle/>
            <a:p>
              <a:r>
                <a:rPr lang="en-US" sz="3200">
                  <a:ln w="0">
                    <a:noFill/>
                  </a:ln>
                  <a:latin typeface="Segoe UI Black" panose="020B0A02040204020203" pitchFamily="34" charset="0"/>
                  <a:ea typeface="Segoe UI Black" panose="020B0A02040204020203" pitchFamily="34" charset="0"/>
                </a:rPr>
                <a:t>Executable TSGs </a:t>
              </a:r>
              <a:br>
                <a:rPr lang="en-US" sz="3200">
                  <a:ln w="0">
                    <a:noFill/>
                  </a:ln>
                  <a:latin typeface="Segoe UI Black" panose="020B0A02040204020203" pitchFamily="34" charset="0"/>
                  <a:ea typeface="Segoe UI Black" panose="020B0A02040204020203" pitchFamily="34" charset="0"/>
                </a:rPr>
              </a:br>
              <a:r>
                <a:rPr lang="en-US" sz="3200">
                  <a:ln w="0">
                    <a:noFill/>
                  </a:ln>
                  <a:latin typeface="Segoe UI Black" panose="020B0A02040204020203" pitchFamily="34" charset="0"/>
                  <a:ea typeface="Segoe UI Black" panose="020B0A02040204020203" pitchFamily="34" charset="0"/>
                </a:rPr>
                <a:t>with Notebooks</a:t>
              </a:r>
            </a:p>
          </p:txBody>
        </p:sp>
      </p:grpSp>
      <p:grpSp>
        <p:nvGrpSpPr>
          <p:cNvPr id="43" name="Group 42">
            <a:extLst>
              <a:ext uri="{FF2B5EF4-FFF2-40B4-BE49-F238E27FC236}">
                <a16:creationId xmlns:a16="http://schemas.microsoft.com/office/drawing/2014/main" id="{0C94BCBB-1C44-4E0C-9A6B-BFF40BEB30FB}"/>
              </a:ext>
            </a:extLst>
          </p:cNvPr>
          <p:cNvGrpSpPr/>
          <p:nvPr/>
        </p:nvGrpSpPr>
        <p:grpSpPr>
          <a:xfrm>
            <a:off x="670868" y="4594042"/>
            <a:ext cx="5462355" cy="1077218"/>
            <a:chOff x="2484437" y="2798578"/>
            <a:chExt cx="5462355" cy="1077218"/>
          </a:xfrm>
        </p:grpSpPr>
        <p:sp>
          <p:nvSpPr>
            <p:cNvPr id="45" name="Oval 44">
              <a:extLst>
                <a:ext uri="{FF2B5EF4-FFF2-40B4-BE49-F238E27FC236}">
                  <a16:creationId xmlns:a16="http://schemas.microsoft.com/office/drawing/2014/main" id="{7DF54D11-CC61-4788-9675-F912A6357934}"/>
                </a:ext>
              </a:extLst>
            </p:cNvPr>
            <p:cNvSpPr/>
            <p:nvPr/>
          </p:nvSpPr>
          <p:spPr>
            <a:xfrm>
              <a:off x="2484437" y="2887662"/>
              <a:ext cx="914400" cy="914400"/>
            </a:xfrm>
            <a:prstGeom prst="ellipse">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rgbClr val="FFFFFF"/>
                  </a:solidFill>
                  <a:latin typeface="Segoe UI Black" panose="020B0A02040204020203" pitchFamily="34" charset="0"/>
                  <a:ea typeface="Segoe UI Black" panose="020B0A02040204020203" pitchFamily="34" charset="0"/>
                </a:rPr>
                <a:t>3</a:t>
              </a:r>
            </a:p>
          </p:txBody>
        </p:sp>
        <p:sp>
          <p:nvSpPr>
            <p:cNvPr id="46" name="TextBox 45">
              <a:extLst>
                <a:ext uri="{FF2B5EF4-FFF2-40B4-BE49-F238E27FC236}">
                  <a16:creationId xmlns:a16="http://schemas.microsoft.com/office/drawing/2014/main" id="{8AED9A35-95C2-4CAD-BD81-64AE3F2AA9AB}"/>
                </a:ext>
              </a:extLst>
            </p:cNvPr>
            <p:cNvSpPr txBox="1"/>
            <p:nvPr/>
          </p:nvSpPr>
          <p:spPr>
            <a:xfrm>
              <a:off x="3527192" y="2798578"/>
              <a:ext cx="4419600" cy="1077218"/>
            </a:xfrm>
            <a:prstGeom prst="rect">
              <a:avLst/>
            </a:prstGeom>
            <a:noFill/>
          </p:spPr>
          <p:txBody>
            <a:bodyPr wrap="square" rtlCol="0">
              <a:spAutoFit/>
            </a:bodyPr>
            <a:lstStyle/>
            <a:p>
              <a:r>
                <a:rPr lang="en-US" sz="3200">
                  <a:ln w="0">
                    <a:noFill/>
                  </a:ln>
                  <a:latin typeface="Segoe UI Black" panose="020B0A02040204020203" pitchFamily="34" charset="0"/>
                  <a:ea typeface="Segoe UI Black" panose="020B0A02040204020203" pitchFamily="34" charset="0"/>
                </a:rPr>
                <a:t>Jumpstart your </a:t>
              </a:r>
              <a:br>
                <a:rPr lang="en-US" sz="3200">
                  <a:ln w="0">
                    <a:noFill/>
                  </a:ln>
                  <a:latin typeface="Segoe UI Black" panose="020B0A02040204020203" pitchFamily="34" charset="0"/>
                  <a:ea typeface="Segoe UI Black" panose="020B0A02040204020203" pitchFamily="34" charset="0"/>
                </a:rPr>
              </a:br>
              <a:r>
                <a:rPr lang="en-US" sz="3200">
                  <a:ln w="0">
                    <a:noFill/>
                  </a:ln>
                  <a:latin typeface="Segoe UI Black" panose="020B0A02040204020203" pitchFamily="34" charset="0"/>
                  <a:ea typeface="Segoe UI Black" panose="020B0A02040204020203" pitchFamily="34" charset="0"/>
                </a:rPr>
                <a:t>TSG notebooks</a:t>
              </a:r>
            </a:p>
          </p:txBody>
        </p:sp>
      </p:grpSp>
      <p:grpSp>
        <p:nvGrpSpPr>
          <p:cNvPr id="19" name="Group 18">
            <a:extLst>
              <a:ext uri="{FF2B5EF4-FFF2-40B4-BE49-F238E27FC236}">
                <a16:creationId xmlns:a16="http://schemas.microsoft.com/office/drawing/2014/main" id="{41CB5083-0E99-453E-BDE8-D3C2D067AD6D}"/>
              </a:ext>
            </a:extLst>
          </p:cNvPr>
          <p:cNvGrpSpPr/>
          <p:nvPr/>
        </p:nvGrpSpPr>
        <p:grpSpPr>
          <a:xfrm>
            <a:off x="6557872" y="4624333"/>
            <a:ext cx="6376755" cy="1077218"/>
            <a:chOff x="3856037" y="5397053"/>
            <a:chExt cx="6376755" cy="1077218"/>
          </a:xfrm>
        </p:grpSpPr>
        <p:sp>
          <p:nvSpPr>
            <p:cNvPr id="10" name="Oval 9">
              <a:extLst>
                <a:ext uri="{FF2B5EF4-FFF2-40B4-BE49-F238E27FC236}">
                  <a16:creationId xmlns:a16="http://schemas.microsoft.com/office/drawing/2014/main" id="{F6114CEB-BD24-43E3-84C9-EA9F16A78541}"/>
                </a:ext>
              </a:extLst>
            </p:cNvPr>
            <p:cNvSpPr/>
            <p:nvPr/>
          </p:nvSpPr>
          <p:spPr>
            <a:xfrm>
              <a:off x="3856037" y="5478462"/>
              <a:ext cx="914400" cy="914400"/>
            </a:xfrm>
            <a:prstGeom prst="ellipse">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rgbClr val="FFFFFF"/>
                  </a:solidFill>
                  <a:latin typeface="Segoe UI Black" panose="020B0A02040204020203" pitchFamily="34" charset="0"/>
                  <a:ea typeface="Segoe UI Black" panose="020B0A02040204020203" pitchFamily="34" charset="0"/>
                </a:rPr>
                <a:t>4</a:t>
              </a:r>
            </a:p>
          </p:txBody>
        </p:sp>
        <p:sp>
          <p:nvSpPr>
            <p:cNvPr id="18" name="TextBox 17">
              <a:extLst>
                <a:ext uri="{FF2B5EF4-FFF2-40B4-BE49-F238E27FC236}">
                  <a16:creationId xmlns:a16="http://schemas.microsoft.com/office/drawing/2014/main" id="{F254EE9E-9E80-416C-8AAF-D0B9854B267F}"/>
                </a:ext>
              </a:extLst>
            </p:cNvPr>
            <p:cNvSpPr txBox="1"/>
            <p:nvPr/>
          </p:nvSpPr>
          <p:spPr>
            <a:xfrm>
              <a:off x="4898792" y="5397053"/>
              <a:ext cx="5334000" cy="1077218"/>
            </a:xfrm>
            <a:prstGeom prst="rect">
              <a:avLst/>
            </a:prstGeom>
            <a:noFill/>
          </p:spPr>
          <p:txBody>
            <a:bodyPr wrap="square" rtlCol="0">
              <a:spAutoFit/>
            </a:bodyPr>
            <a:lstStyle/>
            <a:p>
              <a:r>
                <a:rPr lang="en-US" sz="3200">
                  <a:ln w="0">
                    <a:noFill/>
                  </a:ln>
                  <a:latin typeface="Segoe UI Black" panose="020B0A02040204020203" pitchFamily="34" charset="0"/>
                  <a:ea typeface="Segoe UI Black" panose="020B0A02040204020203" pitchFamily="34" charset="0"/>
                </a:rPr>
                <a:t>Call to action &amp;</a:t>
              </a:r>
              <a:br>
                <a:rPr lang="en-US" sz="3200">
                  <a:ln w="0">
                    <a:noFill/>
                  </a:ln>
                  <a:latin typeface="Segoe UI Black" panose="020B0A02040204020203" pitchFamily="34" charset="0"/>
                  <a:ea typeface="Segoe UI Black" panose="020B0A02040204020203" pitchFamily="34" charset="0"/>
                </a:rPr>
              </a:br>
              <a:r>
                <a:rPr lang="en-US" sz="3200">
                  <a:ln w="0">
                    <a:noFill/>
                  </a:ln>
                  <a:latin typeface="Segoe UI Black" panose="020B0A02040204020203" pitchFamily="34" charset="0"/>
                  <a:ea typeface="Segoe UI Black" panose="020B0A02040204020203" pitchFamily="34" charset="0"/>
                </a:rPr>
                <a:t>resources</a:t>
              </a:r>
            </a:p>
          </p:txBody>
        </p:sp>
      </p:grpSp>
      <p:sp>
        <p:nvSpPr>
          <p:cNvPr id="23" name="TextBox 22">
            <a:extLst>
              <a:ext uri="{FF2B5EF4-FFF2-40B4-BE49-F238E27FC236}">
                <a16:creationId xmlns:a16="http://schemas.microsoft.com/office/drawing/2014/main" id="{B01A0E3E-5358-498A-B758-3E5DEBD081D4}"/>
              </a:ext>
            </a:extLst>
          </p:cNvPr>
          <p:cNvSpPr txBox="1"/>
          <p:nvPr/>
        </p:nvSpPr>
        <p:spPr>
          <a:xfrm>
            <a:off x="317808" y="109720"/>
            <a:ext cx="12115800" cy="1323439"/>
          </a:xfrm>
          <a:prstGeom prst="rect">
            <a:avLst/>
          </a:prstGeom>
          <a:noFill/>
        </p:spPr>
        <p:txBody>
          <a:bodyPr wrap="square" rtlCol="0">
            <a:spAutoFit/>
          </a:bodyPr>
          <a:lstStyle/>
          <a:p>
            <a:r>
              <a:rPr lang="en-US" sz="8000" b="1">
                <a:ln w="12700">
                  <a:solidFill>
                    <a:schemeClr val="tx2">
                      <a:lumMod val="75000"/>
                    </a:schemeClr>
                  </a:solidFill>
                  <a:prstDash val="solid"/>
                </a:ln>
                <a:solidFill>
                  <a:schemeClr val="tx2">
                    <a:lumMod val="75000"/>
                  </a:schemeClr>
                </a:solidFill>
                <a:effectLst>
                  <a:outerShdw dist="38100" dir="2640000" algn="bl" rotWithShape="0">
                    <a:schemeClr val="tx2">
                      <a:lumMod val="75000"/>
                    </a:schemeClr>
                  </a:outerShdw>
                </a:effectLst>
                <a:latin typeface="Ink Free" panose="03080402000500000000" pitchFamily="66" charset="0"/>
              </a:rPr>
              <a:t>Our learning journey today</a:t>
            </a:r>
          </a:p>
        </p:txBody>
      </p:sp>
    </p:spTree>
    <p:extLst>
      <p:ext uri="{BB962C8B-B14F-4D97-AF65-F5344CB8AC3E}">
        <p14:creationId xmlns:p14="http://schemas.microsoft.com/office/powerpoint/2010/main" val="215409686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E30942D-6400-4D59-91E3-E7723B4E0CA4}"/>
              </a:ext>
            </a:extLst>
          </p:cNvPr>
          <p:cNvSpPr>
            <a:spLocks noGrp="1"/>
          </p:cNvSpPr>
          <p:nvPr>
            <p:ph type="title"/>
          </p:nvPr>
        </p:nvSpPr>
        <p:spPr>
          <a:xfrm>
            <a:off x="596627" y="401740"/>
            <a:ext cx="11239464" cy="565027"/>
          </a:xfrm>
        </p:spPr>
        <p:txBody>
          <a:bodyPr/>
          <a:lstStyle/>
          <a:p>
            <a:r>
              <a:rPr lang="en-US"/>
              <a:t>Takeaways</a:t>
            </a:r>
          </a:p>
        </p:txBody>
      </p:sp>
      <p:sp>
        <p:nvSpPr>
          <p:cNvPr id="25" name="Content Placeholder 24">
            <a:extLst>
              <a:ext uri="{FF2B5EF4-FFF2-40B4-BE49-F238E27FC236}">
                <a16:creationId xmlns:a16="http://schemas.microsoft.com/office/drawing/2014/main" id="{369BCF0D-8FA0-4401-ABF5-49E6AB9BC47C}"/>
              </a:ext>
            </a:extLst>
          </p:cNvPr>
          <p:cNvSpPr>
            <a:spLocks noGrp="1"/>
          </p:cNvSpPr>
          <p:nvPr>
            <p:ph sz="quarter" idx="10"/>
          </p:nvPr>
        </p:nvSpPr>
        <p:spPr>
          <a:xfrm>
            <a:off x="600059" y="1414360"/>
            <a:ext cx="11239789" cy="3693319"/>
          </a:xfrm>
        </p:spPr>
        <p:txBody>
          <a:bodyPr/>
          <a:lstStyle/>
          <a:p>
            <a:pPr marL="514350" indent="-514350">
              <a:buFont typeface="Wingdings" panose="05000000000000000000" pitchFamily="2" charset="2"/>
              <a:buAutoNum type="arabicPeriod"/>
            </a:pPr>
            <a:r>
              <a:rPr lang="en-US" sz="2400"/>
              <a:t>Notebooks are very useful for Operational / Live site / on-call use cases.</a:t>
            </a:r>
          </a:p>
          <a:p>
            <a:pPr marL="514350" indent="-514350">
              <a:buFont typeface="Wingdings" panose="05000000000000000000" pitchFamily="2" charset="2"/>
              <a:buAutoNum type="arabicPeriod"/>
            </a:pPr>
            <a:r>
              <a:rPr lang="en-US" sz="2400"/>
              <a:t>Data community is embracing Notebooks for Operational workflows.</a:t>
            </a:r>
          </a:p>
          <a:p>
            <a:pPr marL="514350" indent="-514350">
              <a:buFont typeface="Wingdings" panose="05000000000000000000" pitchFamily="2" charset="2"/>
              <a:buAutoNum type="arabicPeriod"/>
            </a:pPr>
            <a:r>
              <a:rPr lang="en-US" sz="2400"/>
              <a:t>To jumpstart your Notebook conversion, use existing tools. You’ll still need to tidy up~</a:t>
            </a:r>
          </a:p>
          <a:p>
            <a:pPr marL="514350" indent="-514350">
              <a:buFont typeface="Wingdings" panose="05000000000000000000" pitchFamily="2" charset="2"/>
              <a:buAutoNum type="arabicPeriod"/>
            </a:pPr>
            <a:r>
              <a:rPr lang="en-US" sz="2400"/>
              <a:t>TSGs examples for community: SQL Server 2019 Big Data cluster, SQL Server Diagnostic Queries Book, and more. </a:t>
            </a:r>
          </a:p>
          <a:p>
            <a:pPr marL="514350" indent="-514350">
              <a:buFont typeface="Wingdings" panose="05000000000000000000" pitchFamily="2" charset="2"/>
              <a:buAutoNum type="arabicPeriod"/>
            </a:pPr>
            <a:r>
              <a:rPr lang="en-US" sz="2400"/>
              <a:t>Azure Data Studio provides modern data experiences, for your development to troubleshooting.</a:t>
            </a:r>
          </a:p>
          <a:p>
            <a:pPr marL="514350" indent="-514350">
              <a:buFont typeface="Wingdings" panose="05000000000000000000" pitchFamily="2" charset="2"/>
              <a:buAutoNum type="arabicPeriod"/>
            </a:pPr>
            <a:endParaRPr lang="en-US" sz="2400"/>
          </a:p>
        </p:txBody>
      </p:sp>
    </p:spTree>
    <p:extLst>
      <p:ext uri="{BB962C8B-B14F-4D97-AF65-F5344CB8AC3E}">
        <p14:creationId xmlns:p14="http://schemas.microsoft.com/office/powerpoint/2010/main" val="106009163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Male runner leaving starting block">
            <a:extLst>
              <a:ext uri="{FF2B5EF4-FFF2-40B4-BE49-F238E27FC236}">
                <a16:creationId xmlns:a16="http://schemas.microsoft.com/office/drawing/2014/main" id="{0F946C8B-610E-4BCC-A15C-F956253A41EC}"/>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344" r="59721"/>
          <a:stretch/>
        </p:blipFill>
        <p:spPr>
          <a:xfrm>
            <a:off x="107636" y="7234"/>
            <a:ext cx="2601779" cy="6994524"/>
          </a:xfrm>
          <a:prstGeom prst="flowChartInputOutput">
            <a:avLst/>
          </a:prstGeom>
        </p:spPr>
      </p:pic>
      <p:pic>
        <p:nvPicPr>
          <p:cNvPr id="3" name="Picture 2" descr="Male runner leaving starting block">
            <a:extLst>
              <a:ext uri="{FF2B5EF4-FFF2-40B4-BE49-F238E27FC236}">
                <a16:creationId xmlns:a16="http://schemas.microsoft.com/office/drawing/2014/main" id="{2531250B-9973-42B7-9B10-0918915351E7}"/>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36561" r="35504"/>
          <a:stretch/>
        </p:blipFill>
        <p:spPr>
          <a:xfrm>
            <a:off x="4268314" y="7234"/>
            <a:ext cx="2601779" cy="6994524"/>
          </a:xfrm>
          <a:prstGeom prst="flowChartInputOutput">
            <a:avLst/>
          </a:prstGeom>
        </p:spPr>
      </p:pic>
      <p:pic>
        <p:nvPicPr>
          <p:cNvPr id="4" name="Picture 3" descr="Male runner leaving starting block">
            <a:extLst>
              <a:ext uri="{FF2B5EF4-FFF2-40B4-BE49-F238E27FC236}">
                <a16:creationId xmlns:a16="http://schemas.microsoft.com/office/drawing/2014/main" id="{DBC1BFBF-540C-4584-8BD0-0A90F2618996}"/>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62161" r="9904"/>
          <a:stretch/>
        </p:blipFill>
        <p:spPr>
          <a:xfrm>
            <a:off x="8241343" y="-7234"/>
            <a:ext cx="2601779" cy="6994524"/>
          </a:xfrm>
          <a:prstGeom prst="flowChartInputOutput">
            <a:avLst/>
          </a:prstGeom>
        </p:spPr>
      </p:pic>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a:xfrm>
            <a:off x="2952206" y="115797"/>
            <a:ext cx="9557362" cy="1308788"/>
          </a:xfrm>
          <a:solidFill>
            <a:srgbClr val="FFFFFF">
              <a:alpha val="54118"/>
            </a:srgbClr>
          </a:solidFill>
        </p:spPr>
        <p:txBody>
          <a:bodyPr anchor="ctr"/>
          <a:lstStyle/>
          <a:p>
            <a:pPr algn="ctr"/>
            <a:r>
              <a:rPr lang="en-US" sz="6000">
                <a:latin typeface="Segoe UI Semibold" panose="020B0702040204020203" pitchFamily="34" charset="0"/>
                <a:cs typeface="Segoe UI Semibold" panose="020B0702040204020203" pitchFamily="34" charset="0"/>
              </a:rPr>
              <a:t>Don’t forget …</a:t>
            </a:r>
          </a:p>
        </p:txBody>
      </p:sp>
      <p:sp>
        <p:nvSpPr>
          <p:cNvPr id="8" name="Content Placeholder 5">
            <a:extLst>
              <a:ext uri="{FF2B5EF4-FFF2-40B4-BE49-F238E27FC236}">
                <a16:creationId xmlns:a16="http://schemas.microsoft.com/office/drawing/2014/main" id="{21FC5D36-F752-479B-A1B2-CC2026907C12}"/>
              </a:ext>
            </a:extLst>
          </p:cNvPr>
          <p:cNvSpPr txBox="1">
            <a:spLocks/>
          </p:cNvSpPr>
          <p:nvPr/>
        </p:nvSpPr>
        <p:spPr>
          <a:xfrm>
            <a:off x="5612482" y="3139742"/>
            <a:ext cx="5600286" cy="830997"/>
          </a:xfrm>
          <a:prstGeom prst="rect">
            <a:avLst/>
          </a:prstGeom>
        </p:spPr>
        <p:txBody>
          <a:bodyPr vert="horz" wrap="square" lIns="0" tIns="0" rIns="0" bIns="0" rtlCol="0" anchor="t">
            <a:spAutoFit/>
          </a:bodyPr>
          <a:lstStyle>
            <a:lvl1pPr marL="0" indent="0" algn="l" defTabSz="1243493" rtl="0" eaLnBrk="1" latinLnBrk="0" hangingPunct="1">
              <a:spcBef>
                <a:spcPct val="20000"/>
              </a:spcBef>
              <a:buClr>
                <a:schemeClr val="accent3"/>
              </a:buClr>
              <a:buFont typeface="Arial"/>
              <a:buNone/>
              <a:defRPr sz="3264" kern="1200">
                <a:solidFill>
                  <a:schemeClr val="tx1"/>
                </a:solidFill>
                <a:latin typeface="+mn-lt"/>
                <a:ea typeface="+mn-ea"/>
                <a:cs typeface="Segoe UI"/>
              </a:defRPr>
            </a:lvl1pPr>
            <a:lvl2pPr marL="466310" indent="-466310" algn="l" defTabSz="1243493" rtl="0" eaLnBrk="1" latinLnBrk="0" hangingPunct="1">
              <a:spcBef>
                <a:spcPct val="20000"/>
              </a:spcBef>
              <a:buClr>
                <a:schemeClr val="accent3"/>
              </a:buClr>
              <a:buFont typeface="Arial"/>
              <a:buChar char="•"/>
              <a:defRPr lang="en-US" sz="2720" kern="1200">
                <a:solidFill>
                  <a:schemeClr val="tx1"/>
                </a:solidFill>
                <a:latin typeface="+mn-lt"/>
                <a:ea typeface="+mn-ea"/>
                <a:cs typeface="Segoe UI"/>
              </a:defRPr>
            </a:lvl2pPr>
            <a:lvl3pPr marL="867854" indent="-466310" algn="l" defTabSz="1243493" rtl="0" eaLnBrk="1" latinLnBrk="0" hangingPunct="1">
              <a:spcBef>
                <a:spcPct val="20000"/>
              </a:spcBef>
              <a:buClr>
                <a:schemeClr val="accent3"/>
              </a:buClr>
              <a:buFont typeface="Arial"/>
              <a:buChar char="•"/>
              <a:defRPr lang="en-US" sz="2448" kern="1200">
                <a:solidFill>
                  <a:schemeClr val="tx1"/>
                </a:solidFill>
                <a:latin typeface="+mn-lt"/>
                <a:ea typeface="+mn-ea"/>
                <a:cs typeface="Segoe UI"/>
              </a:defRPr>
            </a:lvl3pPr>
            <a:lvl4pPr marL="1254287" indent="-466310" algn="l" defTabSz="1243493" rtl="0" eaLnBrk="1" latinLnBrk="0" hangingPunct="1">
              <a:spcBef>
                <a:spcPct val="20000"/>
              </a:spcBef>
              <a:buClr>
                <a:schemeClr val="accent3"/>
              </a:buClr>
              <a:buFont typeface="Arial"/>
              <a:buChar char="•"/>
              <a:defRPr lang="en-US" sz="2448" kern="1200">
                <a:solidFill>
                  <a:schemeClr val="tx1"/>
                </a:solidFill>
                <a:latin typeface="+mn-lt"/>
                <a:ea typeface="+mn-ea"/>
                <a:cs typeface="Segoe UI"/>
              </a:defRPr>
            </a:lvl4pPr>
            <a:lvl5pPr marL="1616973" indent="-466310" algn="l" defTabSz="1243493" rtl="0" eaLnBrk="1" latinLnBrk="0" hangingPunct="1">
              <a:spcBef>
                <a:spcPct val="20000"/>
              </a:spcBef>
              <a:buClr>
                <a:schemeClr val="accent3"/>
              </a:buClr>
              <a:buFont typeface="Arial"/>
              <a:buChar char="•"/>
              <a:defRPr lang="en-US" sz="2448" kern="1200">
                <a:solidFill>
                  <a:schemeClr val="tx1"/>
                </a:solidFill>
                <a:latin typeface="+mn-lt"/>
                <a:ea typeface="+mn-ea"/>
                <a:cs typeface="Segoe UI"/>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a:lstStyle>
          <a:p>
            <a:r>
              <a:rPr lang="en-US" sz="5400" b="1"/>
              <a:t>2</a:t>
            </a:r>
            <a:r>
              <a:rPr lang="en-US" sz="3600" b="1"/>
              <a:t>. Understand the </a:t>
            </a:r>
            <a:r>
              <a:rPr lang="en-US" sz="3600" b="1">
                <a:solidFill>
                  <a:srgbClr val="2DB0CE"/>
                </a:solidFill>
              </a:rPr>
              <a:t>gaps</a:t>
            </a:r>
          </a:p>
        </p:txBody>
      </p:sp>
      <p:sp>
        <p:nvSpPr>
          <p:cNvPr id="5" name="Content Placeholder 5">
            <a:extLst>
              <a:ext uri="{FF2B5EF4-FFF2-40B4-BE49-F238E27FC236}">
                <a16:creationId xmlns:a16="http://schemas.microsoft.com/office/drawing/2014/main" id="{71C095AD-6330-471B-8C09-E0E0EADC18DC}"/>
              </a:ext>
            </a:extLst>
          </p:cNvPr>
          <p:cNvSpPr txBox="1">
            <a:spLocks/>
          </p:cNvSpPr>
          <p:nvPr/>
        </p:nvSpPr>
        <p:spPr>
          <a:xfrm>
            <a:off x="10003786" y="5131898"/>
            <a:ext cx="3468815" cy="830997"/>
          </a:xfrm>
          <a:prstGeom prst="rect">
            <a:avLst/>
          </a:prstGeom>
        </p:spPr>
        <p:txBody>
          <a:bodyPr vert="horz" wrap="square" lIns="0" tIns="0" rIns="0" bIns="0" rtlCol="0" anchor="t">
            <a:spAutoFit/>
          </a:bodyPr>
          <a:lstStyle>
            <a:lvl1pPr marL="0" indent="0" algn="l" defTabSz="1243493" rtl="0" eaLnBrk="1" latinLnBrk="0" hangingPunct="1">
              <a:spcBef>
                <a:spcPct val="20000"/>
              </a:spcBef>
              <a:buClr>
                <a:schemeClr val="accent3"/>
              </a:buClr>
              <a:buFont typeface="Arial"/>
              <a:buNone/>
              <a:defRPr sz="3264" kern="1200">
                <a:solidFill>
                  <a:schemeClr val="tx1"/>
                </a:solidFill>
                <a:latin typeface="+mn-lt"/>
                <a:ea typeface="+mn-ea"/>
                <a:cs typeface="Segoe UI"/>
              </a:defRPr>
            </a:lvl1pPr>
            <a:lvl2pPr marL="466310" indent="-466310" algn="l" defTabSz="1243493" rtl="0" eaLnBrk="1" latinLnBrk="0" hangingPunct="1">
              <a:spcBef>
                <a:spcPct val="20000"/>
              </a:spcBef>
              <a:buClr>
                <a:schemeClr val="accent3"/>
              </a:buClr>
              <a:buFont typeface="Arial"/>
              <a:buChar char="•"/>
              <a:defRPr lang="en-US" sz="2720" kern="1200">
                <a:solidFill>
                  <a:schemeClr val="tx1"/>
                </a:solidFill>
                <a:latin typeface="+mn-lt"/>
                <a:ea typeface="+mn-ea"/>
                <a:cs typeface="Segoe UI"/>
              </a:defRPr>
            </a:lvl2pPr>
            <a:lvl3pPr marL="867854" indent="-466310" algn="l" defTabSz="1243493" rtl="0" eaLnBrk="1" latinLnBrk="0" hangingPunct="1">
              <a:spcBef>
                <a:spcPct val="20000"/>
              </a:spcBef>
              <a:buClr>
                <a:schemeClr val="accent3"/>
              </a:buClr>
              <a:buFont typeface="Arial"/>
              <a:buChar char="•"/>
              <a:defRPr lang="en-US" sz="2448" kern="1200">
                <a:solidFill>
                  <a:schemeClr val="tx1"/>
                </a:solidFill>
                <a:latin typeface="+mn-lt"/>
                <a:ea typeface="+mn-ea"/>
                <a:cs typeface="Segoe UI"/>
              </a:defRPr>
            </a:lvl3pPr>
            <a:lvl4pPr marL="1254287" indent="-466310" algn="l" defTabSz="1243493" rtl="0" eaLnBrk="1" latinLnBrk="0" hangingPunct="1">
              <a:spcBef>
                <a:spcPct val="20000"/>
              </a:spcBef>
              <a:buClr>
                <a:schemeClr val="accent3"/>
              </a:buClr>
              <a:buFont typeface="Arial"/>
              <a:buChar char="•"/>
              <a:defRPr lang="en-US" sz="2448" kern="1200">
                <a:solidFill>
                  <a:schemeClr val="tx1"/>
                </a:solidFill>
                <a:latin typeface="+mn-lt"/>
                <a:ea typeface="+mn-ea"/>
                <a:cs typeface="Segoe UI"/>
              </a:defRPr>
            </a:lvl4pPr>
            <a:lvl5pPr marL="1616973" indent="-466310" algn="l" defTabSz="1243493" rtl="0" eaLnBrk="1" latinLnBrk="0" hangingPunct="1">
              <a:spcBef>
                <a:spcPct val="20000"/>
              </a:spcBef>
              <a:buClr>
                <a:schemeClr val="accent3"/>
              </a:buClr>
              <a:buFont typeface="Arial"/>
              <a:buChar char="•"/>
              <a:defRPr lang="en-US" sz="2448" kern="1200">
                <a:solidFill>
                  <a:schemeClr val="tx1"/>
                </a:solidFill>
                <a:latin typeface="+mn-lt"/>
                <a:ea typeface="+mn-ea"/>
                <a:cs typeface="Segoe UI"/>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a:lstStyle>
          <a:p>
            <a:r>
              <a:rPr lang="en-US" sz="5400" b="1"/>
              <a:t>3</a:t>
            </a:r>
            <a:r>
              <a:rPr lang="en-US" sz="3600" b="1"/>
              <a:t>. </a:t>
            </a:r>
            <a:r>
              <a:rPr lang="en-US" sz="3600" b="1">
                <a:solidFill>
                  <a:srgbClr val="2DB0CE"/>
                </a:solidFill>
              </a:rPr>
              <a:t>Plan</a:t>
            </a:r>
            <a:r>
              <a:rPr lang="en-US" sz="3600" b="1">
                <a:solidFill>
                  <a:srgbClr val="000000"/>
                </a:solidFill>
              </a:rPr>
              <a:t> it!</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609584" y="1722391"/>
            <a:ext cx="6553200" cy="1495794"/>
          </a:xfrm>
        </p:spPr>
        <p:txBody>
          <a:bodyPr vert="horz" wrap="square" lIns="0" tIns="0" rIns="0" bIns="0" rtlCol="0" anchor="t">
            <a:spAutoFit/>
          </a:bodyPr>
          <a:lstStyle/>
          <a:p>
            <a:pPr marL="0" indent="0">
              <a:buNone/>
            </a:pPr>
            <a:r>
              <a:rPr lang="en-US" sz="5400" b="1"/>
              <a:t>1</a:t>
            </a:r>
            <a:r>
              <a:rPr lang="en-US" sz="3600" b="1"/>
              <a:t>. Know your </a:t>
            </a:r>
            <a:r>
              <a:rPr lang="en-US" sz="3600" b="1">
                <a:solidFill>
                  <a:srgbClr val="2DB0CE"/>
                </a:solidFill>
              </a:rPr>
              <a:t>goals</a:t>
            </a:r>
            <a:endParaRPr lang="en-US" sz="3600" b="1">
              <a:solidFill>
                <a:srgbClr val="2DB0CE"/>
              </a:solidFill>
              <a:cs typeface="Segoe UI"/>
            </a:endParaRPr>
          </a:p>
          <a:p>
            <a:endParaRPr lang="en-US" sz="3600" b="1">
              <a:cs typeface="Segoe UI"/>
            </a:endParaRPr>
          </a:p>
        </p:txBody>
      </p:sp>
    </p:spTree>
    <p:extLst>
      <p:ext uri="{BB962C8B-B14F-4D97-AF65-F5344CB8AC3E}">
        <p14:creationId xmlns:p14="http://schemas.microsoft.com/office/powerpoint/2010/main" val="101575811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a:xfrm>
            <a:off x="596711" y="209418"/>
            <a:ext cx="11239464" cy="565027"/>
          </a:xfrm>
        </p:spPr>
        <p:txBody>
          <a:bodyPr/>
          <a:lstStyle/>
          <a:p>
            <a:r>
              <a:rPr lang="en-US"/>
              <a:t>Useful resources</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483024" y="875797"/>
            <a:ext cx="11353151" cy="5909310"/>
          </a:xfrm>
        </p:spPr>
        <p:txBody>
          <a:bodyPr vert="horz" wrap="square" lIns="0" tIns="0" rIns="0" bIns="0" rtlCol="0" anchor="t">
            <a:spAutoFit/>
          </a:bodyPr>
          <a:lstStyle/>
          <a:p>
            <a:pPr marL="0" indent="0">
              <a:buNone/>
            </a:pPr>
            <a:r>
              <a:rPr lang="en-US" sz="2000">
                <a:cs typeface="Segoe UI"/>
                <a:hlinkClick r:id="rId3"/>
              </a:rPr>
              <a:t>http://aka.ms/AzureDataStudio</a:t>
            </a:r>
            <a:r>
              <a:rPr lang="en-US" sz="2000">
                <a:cs typeface="Segoe UI"/>
              </a:rPr>
              <a:t>  | Sample files: </a:t>
            </a:r>
            <a:r>
              <a:rPr lang="en-US" sz="2000">
                <a:cs typeface="Segoe UI"/>
                <a:hlinkClick r:id="rId4"/>
              </a:rPr>
              <a:t>https://bit.ly/2YGTpAy</a:t>
            </a:r>
            <a:r>
              <a:rPr lang="en-US" sz="2000">
                <a:cs typeface="Segoe UI"/>
              </a:rPr>
              <a:t> </a:t>
            </a:r>
            <a:br>
              <a:rPr lang="en-US" sz="2000">
                <a:cs typeface="Segoe UI"/>
              </a:rPr>
            </a:br>
            <a:r>
              <a:rPr lang="en-US" sz="2000">
                <a:cs typeface="Segoe UI"/>
                <a:hlinkClick r:id="rId5"/>
              </a:rPr>
              <a:t>https://github.com/microsoft/azuredatastudio/issues</a:t>
            </a:r>
            <a:r>
              <a:rPr lang="en-US" sz="2000">
                <a:cs typeface="Segoe UI"/>
              </a:rPr>
              <a:t> </a:t>
            </a:r>
          </a:p>
          <a:p>
            <a:pPr marL="0" indent="0">
              <a:buNone/>
            </a:pPr>
            <a:endParaRPr lang="en-US" sz="2000">
              <a:cs typeface="Segoe UI"/>
            </a:endParaRPr>
          </a:p>
          <a:p>
            <a:pPr marL="0" indent="0">
              <a:buNone/>
            </a:pPr>
            <a:r>
              <a:rPr lang="en-US" sz="2000">
                <a:cs typeface="Segoe UI"/>
              </a:rPr>
              <a:t>Tiger Toolbox: </a:t>
            </a:r>
          </a:p>
          <a:p>
            <a:pPr marL="0" indent="0">
              <a:buNone/>
            </a:pPr>
            <a:r>
              <a:rPr lang="en-US" sz="2000">
                <a:cs typeface="Segoe UI"/>
              </a:rPr>
              <a:t>SQL Assessment Toolkit: </a:t>
            </a:r>
            <a:r>
              <a:rPr lang="en-US" sz="2000">
                <a:cs typeface="Segoe UI"/>
                <a:hlinkClick r:id="rId6"/>
              </a:rPr>
              <a:t>https://github.com/microsoft/sql-server-samples/tree/master/samples/manage/sql-assessment-api/notebooks</a:t>
            </a:r>
            <a:r>
              <a:rPr lang="en-US" sz="2000">
                <a:cs typeface="Segoe UI"/>
              </a:rPr>
              <a:t> </a:t>
            </a:r>
          </a:p>
          <a:p>
            <a:pPr marL="0" indent="0">
              <a:buNone/>
            </a:pPr>
            <a:r>
              <a:rPr lang="en-US" sz="2000">
                <a:cs typeface="Segoe UI"/>
              </a:rPr>
              <a:t>SQL Hybrid Toolkit: </a:t>
            </a:r>
            <a:r>
              <a:rPr lang="en-US" sz="2000">
                <a:cs typeface="Segoe UI"/>
                <a:hlinkClick r:id="rId7"/>
              </a:rPr>
              <a:t>https://github.com/microsoft/tigertoolbox/tree/master/SQL-Hybrid-Cloud-Toolkit/content</a:t>
            </a:r>
            <a:r>
              <a:rPr lang="en-US" sz="2000">
                <a:cs typeface="Segoe UI"/>
              </a:rPr>
              <a:t> </a:t>
            </a:r>
          </a:p>
          <a:p>
            <a:pPr marL="0" indent="0">
              <a:buNone/>
            </a:pPr>
            <a:endParaRPr lang="en-US" sz="2000">
              <a:cs typeface="Segoe UI"/>
            </a:endParaRPr>
          </a:p>
          <a:p>
            <a:pPr marL="0" indent="0">
              <a:buNone/>
            </a:pPr>
            <a:r>
              <a:rPr lang="en-US" sz="2000">
                <a:cs typeface="Segoe UI"/>
              </a:rPr>
              <a:t>Glenn Berry’s Diagnostic Notebooks for SQL Server and Azure SQL DB:</a:t>
            </a:r>
          </a:p>
          <a:p>
            <a:pPr marL="0" indent="0">
              <a:buNone/>
            </a:pPr>
            <a:r>
              <a:rPr lang="en-US" sz="2000">
                <a:cs typeface="Segoe UI"/>
                <a:hlinkClick r:id="rId8"/>
              </a:rPr>
              <a:t>https://glennsqlperformance.com/resources/</a:t>
            </a:r>
            <a:r>
              <a:rPr lang="en-US" sz="2000">
                <a:cs typeface="Segoe UI"/>
              </a:rPr>
              <a:t> </a:t>
            </a:r>
          </a:p>
          <a:p>
            <a:endParaRPr lang="en-US" sz="2000">
              <a:cs typeface="Segoe UI"/>
            </a:endParaRPr>
          </a:p>
          <a:p>
            <a:pPr marL="0" indent="0">
              <a:buNone/>
            </a:pPr>
            <a:r>
              <a:rPr lang="en-US" sz="2000">
                <a:cs typeface="Segoe UI"/>
              </a:rPr>
              <a:t>Rob Sewell’s Notebook </a:t>
            </a:r>
            <a:r>
              <a:rPr lang="en-US" sz="2000">
                <a:cs typeface="Segoe UI"/>
                <a:hlinkClick r:id="rId9"/>
              </a:rPr>
              <a:t>http://sqldbawithabeard.com</a:t>
            </a:r>
            <a:r>
              <a:rPr lang="en-US" sz="2000">
                <a:cs typeface="Segoe UI"/>
              </a:rPr>
              <a:t> </a:t>
            </a:r>
            <a:r>
              <a:rPr lang="en-US" sz="2000">
                <a:cs typeface="Segoe UI"/>
                <a:hlinkClick r:id="rId10"/>
              </a:rPr>
              <a:t>https://github.com/SQLDBAWithABeard/JupyterNotebooks</a:t>
            </a:r>
            <a:r>
              <a:rPr lang="en-US" sz="2000">
                <a:cs typeface="Segoe UI"/>
              </a:rPr>
              <a:t>   </a:t>
            </a:r>
          </a:p>
          <a:p>
            <a:endParaRPr lang="en-US" sz="2000">
              <a:cs typeface="Segoe UI"/>
            </a:endParaRPr>
          </a:p>
          <a:p>
            <a:pPr marL="0" indent="0">
              <a:buNone/>
            </a:pPr>
            <a:r>
              <a:rPr lang="en-US" sz="2000">
                <a:cs typeface="Segoe UI"/>
              </a:rPr>
              <a:t>The SQL Diagnostic (</a:t>
            </a:r>
            <a:r>
              <a:rPr lang="en-US" sz="2000" err="1">
                <a:cs typeface="Segoe UI"/>
              </a:rPr>
              <a:t>Jupyter</a:t>
            </a:r>
            <a:r>
              <a:rPr lang="en-US" sz="2000">
                <a:cs typeface="Segoe UI"/>
              </a:rPr>
              <a:t>) Book by Emanuele </a:t>
            </a:r>
            <a:r>
              <a:rPr lang="en-US" sz="2000" err="1">
                <a:cs typeface="Segoe UI"/>
              </a:rPr>
              <a:t>Meazzo</a:t>
            </a:r>
            <a:r>
              <a:rPr lang="en-US" sz="2000">
                <a:cs typeface="Segoe UI"/>
              </a:rPr>
              <a:t> </a:t>
            </a:r>
            <a:br>
              <a:rPr lang="en-US" sz="2000">
                <a:cs typeface="Segoe UI"/>
              </a:rPr>
            </a:br>
            <a:r>
              <a:rPr lang="en-US" sz="2000">
                <a:cs typeface="Segoe UI"/>
                <a:hlinkClick r:id="rId11"/>
              </a:rPr>
              <a:t>https://tsql.tech/the-sql-diagnostic-jupyter-book/</a:t>
            </a:r>
            <a:r>
              <a:rPr lang="en-US" sz="2000">
                <a:cs typeface="Segoe UI"/>
              </a:rPr>
              <a:t> </a:t>
            </a:r>
          </a:p>
        </p:txBody>
      </p:sp>
    </p:spTree>
    <p:extLst>
      <p:ext uri="{BB962C8B-B14F-4D97-AF65-F5344CB8AC3E}">
        <p14:creationId xmlns:p14="http://schemas.microsoft.com/office/powerpoint/2010/main" val="41790334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5376CD8-823F-4B70-8C54-4DAE10C3C261}"/>
              </a:ext>
            </a:extLst>
          </p:cNvPr>
          <p:cNvSpPr txBox="1"/>
          <p:nvPr/>
        </p:nvSpPr>
        <p:spPr>
          <a:xfrm>
            <a:off x="7134598" y="223180"/>
            <a:ext cx="4997937" cy="1354217"/>
          </a:xfrm>
          <a:prstGeom prst="rect">
            <a:avLst/>
          </a:prstGeom>
          <a:noFill/>
        </p:spPr>
        <p:txBody>
          <a:bodyPr wrap="square">
            <a:spAutoFit/>
          </a:bodyPr>
          <a:lstStyle/>
          <a:p>
            <a:r>
              <a:rPr lang="en-US" sz="6600">
                <a:latin typeface="Segoe UI Black" panose="020B0A02040204020203" pitchFamily="34" charset="0"/>
                <a:ea typeface="Segoe UI Black" panose="020B0A02040204020203" pitchFamily="34" charset="0"/>
                <a:cs typeface="Quire Sans" panose="020B0502040204020203" pitchFamily="34" charset="0"/>
              </a:rPr>
              <a:t>thank </a:t>
            </a:r>
            <a:r>
              <a:rPr lang="en-US" sz="6600">
                <a:solidFill>
                  <a:srgbClr val="2DB0CE"/>
                </a:solidFill>
                <a:latin typeface="Segoe UI Black" panose="020B0A02040204020203" pitchFamily="34" charset="0"/>
                <a:ea typeface="Segoe UI Black" panose="020B0A02040204020203" pitchFamily="34" charset="0"/>
                <a:cs typeface="Quire Sans" panose="020B0502040204020203" pitchFamily="34" charset="0"/>
              </a:rPr>
              <a:t>you</a:t>
            </a:r>
            <a:r>
              <a:rPr lang="en-US" sz="6600">
                <a:latin typeface="Segoe UI Black" panose="020B0A02040204020203" pitchFamily="34" charset="0"/>
                <a:ea typeface="Segoe UI Black" panose="020B0A02040204020203" pitchFamily="34" charset="0"/>
                <a:cs typeface="Quire Sans" panose="020B0502040204020203" pitchFamily="34" charset="0"/>
              </a:rPr>
              <a:t>!</a:t>
            </a:r>
            <a:br>
              <a:rPr lang="en-US" sz="6600">
                <a:latin typeface="Segoe UI Black" panose="020B0A02040204020203" pitchFamily="34" charset="0"/>
                <a:ea typeface="Segoe UI Black" panose="020B0A02040204020203" pitchFamily="34" charset="0"/>
                <a:cs typeface="Quire Sans" panose="020B0502040204020203" pitchFamily="34" charset="0"/>
              </a:rPr>
            </a:br>
            <a:endParaRPr lang="en-US" sz="1600" spc="0">
              <a:ea typeface="Segoe UI Black" panose="020B0A02040204020203" pitchFamily="34" charset="0"/>
              <a:cs typeface="Quire Sans" panose="020B0502040204020203" pitchFamily="34" charset="0"/>
            </a:endParaRPr>
          </a:p>
        </p:txBody>
      </p:sp>
      <p:grpSp>
        <p:nvGrpSpPr>
          <p:cNvPr id="7" name="Group 6">
            <a:extLst>
              <a:ext uri="{FF2B5EF4-FFF2-40B4-BE49-F238E27FC236}">
                <a16:creationId xmlns:a16="http://schemas.microsoft.com/office/drawing/2014/main" id="{18CE3AE5-8E75-4AD8-9AF2-6E8618EC4D65}"/>
              </a:ext>
            </a:extLst>
          </p:cNvPr>
          <p:cNvGrpSpPr/>
          <p:nvPr/>
        </p:nvGrpSpPr>
        <p:grpSpPr>
          <a:xfrm>
            <a:off x="4179947" y="3045232"/>
            <a:ext cx="7934496" cy="2371896"/>
            <a:chOff x="4313237" y="4487862"/>
            <a:chExt cx="7934496" cy="2371896"/>
          </a:xfrm>
        </p:grpSpPr>
        <p:sp>
          <p:nvSpPr>
            <p:cNvPr id="9" name="Rectangle 8">
              <a:extLst>
                <a:ext uri="{FF2B5EF4-FFF2-40B4-BE49-F238E27FC236}">
                  <a16:creationId xmlns:a16="http://schemas.microsoft.com/office/drawing/2014/main" id="{CF791833-1994-493B-B7F5-D906C2EC1E21}"/>
                </a:ext>
              </a:extLst>
            </p:cNvPr>
            <p:cNvSpPr/>
            <p:nvPr/>
          </p:nvSpPr>
          <p:spPr>
            <a:xfrm>
              <a:off x="4313237" y="5106089"/>
              <a:ext cx="6035040" cy="1280160"/>
            </a:xfrm>
            <a:prstGeom prst="rect">
              <a:avLst/>
            </a:prstGeom>
            <a:solidFill>
              <a:srgbClr val="FFFFFF"/>
            </a:solidFill>
          </p:spPr>
          <p:txBody>
            <a:bodyPr wrap="square" lIns="0" tIns="0" rIns="0" bIns="0" rtlCol="0" anchor="ctr">
              <a:spAutoFit/>
            </a:bodyPr>
            <a:lstStyle/>
            <a:p>
              <a:pPr algn="ctr"/>
              <a:r>
                <a:rPr lang="en-US" sz="2400" b="1"/>
                <a:t>Julie Koesmarno (@MsSQLGirl)</a:t>
              </a:r>
            </a:p>
            <a:p>
              <a:pPr algn="ctr"/>
              <a:r>
                <a:rPr lang="en-US" sz="2400"/>
                <a:t>Program Manager, Microsoft</a:t>
              </a:r>
            </a:p>
            <a:p>
              <a:pPr algn="ctr"/>
              <a:r>
                <a:rPr lang="en-US" sz="2400"/>
                <a:t>jukoesma@microsoft.com</a:t>
              </a:r>
            </a:p>
          </p:txBody>
        </p:sp>
        <p:pic>
          <p:nvPicPr>
            <p:cNvPr id="8" name="Picture 7" descr="A close up of a person wearing glasses&#10;&#10;Description automatically generated">
              <a:extLst>
                <a:ext uri="{FF2B5EF4-FFF2-40B4-BE49-F238E27FC236}">
                  <a16:creationId xmlns:a16="http://schemas.microsoft.com/office/drawing/2014/main" id="{6C8EAF43-2C15-4B01-A070-83F7BF9CCB22}"/>
                </a:ext>
              </a:extLst>
            </p:cNvPr>
            <p:cNvPicPr>
              <a:picLocks noChangeAspect="1"/>
            </p:cNvPicPr>
            <p:nvPr/>
          </p:nvPicPr>
          <p:blipFill rotWithShape="1">
            <a:blip r:embed="rId3"/>
            <a:srcRect l="-674" t="1361" r="674" b="23639"/>
            <a:stretch/>
          </p:blipFill>
          <p:spPr>
            <a:xfrm>
              <a:off x="9875837" y="4487862"/>
              <a:ext cx="2371896" cy="2371896"/>
            </a:xfrm>
            <a:prstGeom prst="snip2DiagRect">
              <a:avLst>
                <a:gd name="adj1" fmla="val 21131"/>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0" name="Rectangle 9">
              <a:extLst>
                <a:ext uri="{FF2B5EF4-FFF2-40B4-BE49-F238E27FC236}">
                  <a16:creationId xmlns:a16="http://schemas.microsoft.com/office/drawing/2014/main" id="{E59055BE-3AD6-4642-A184-C91D582E3D47}"/>
                </a:ext>
                <a:ext uri="{C183D7F6-B498-43B3-948B-1728B52AA6E4}">
                  <adec:decorative xmlns:adec="http://schemas.microsoft.com/office/drawing/2017/decorative" val="1"/>
                </a:ext>
              </a:extLst>
            </p:cNvPr>
            <p:cNvSpPr/>
            <p:nvPr/>
          </p:nvSpPr>
          <p:spPr>
            <a:xfrm>
              <a:off x="4313237" y="5106089"/>
              <a:ext cx="457200" cy="1280160"/>
            </a:xfrm>
            <a:prstGeom prst="rect">
              <a:avLst/>
            </a:prstGeom>
            <a:solidFill>
              <a:srgbClr val="2DB0CE"/>
            </a:solidFill>
          </p:spPr>
          <p:txBody>
            <a:bodyPr lIns="0" tIns="0" rIns="0" bIns="0" rtlCol="0" anchor="ctr">
              <a:spAutoFit/>
            </a:bodyPr>
            <a:lstStyle/>
            <a:p>
              <a:pPr algn="l"/>
              <a:endParaRPr lang="en-US" sz="2400">
                <a:solidFill>
                  <a:schemeClr val="accent1"/>
                </a:solidFill>
              </a:endParaRPr>
            </a:p>
          </p:txBody>
        </p:sp>
      </p:grpSp>
      <p:grpSp>
        <p:nvGrpSpPr>
          <p:cNvPr id="20" name="Group 19">
            <a:extLst>
              <a:ext uri="{FF2B5EF4-FFF2-40B4-BE49-F238E27FC236}">
                <a16:creationId xmlns:a16="http://schemas.microsoft.com/office/drawing/2014/main" id="{F59FE10D-4DA0-4233-92E3-64330F91CEF6}"/>
              </a:ext>
            </a:extLst>
          </p:cNvPr>
          <p:cNvGrpSpPr/>
          <p:nvPr/>
        </p:nvGrpSpPr>
        <p:grpSpPr>
          <a:xfrm>
            <a:off x="233988" y="4530534"/>
            <a:ext cx="7895001" cy="2368296"/>
            <a:chOff x="-467392" y="4875297"/>
            <a:chExt cx="7895001" cy="2368296"/>
          </a:xfrm>
        </p:grpSpPr>
        <p:sp>
          <p:nvSpPr>
            <p:cNvPr id="14" name="Rectangle 13">
              <a:extLst>
                <a:ext uri="{FF2B5EF4-FFF2-40B4-BE49-F238E27FC236}">
                  <a16:creationId xmlns:a16="http://schemas.microsoft.com/office/drawing/2014/main" id="{B01E196A-D338-40F1-B39A-64DDC77F89F5}"/>
                </a:ext>
              </a:extLst>
            </p:cNvPr>
            <p:cNvSpPr/>
            <p:nvPr/>
          </p:nvSpPr>
          <p:spPr>
            <a:xfrm>
              <a:off x="1392569" y="5544088"/>
              <a:ext cx="6035040" cy="1107996"/>
            </a:xfrm>
            <a:prstGeom prst="rect">
              <a:avLst/>
            </a:prstGeom>
            <a:solidFill>
              <a:srgbClr val="FFFFFF"/>
            </a:solidFill>
          </p:spPr>
          <p:txBody>
            <a:bodyPr wrap="square" lIns="0" tIns="0" rIns="0" bIns="0" rtlCol="0" anchor="ctr">
              <a:spAutoFit/>
            </a:bodyPr>
            <a:lstStyle/>
            <a:p>
              <a:pPr algn="ctr"/>
              <a:r>
                <a:rPr lang="en-US" sz="2400" b="1"/>
                <a:t>Aaron Nelson (@SQLVariant)</a:t>
              </a:r>
            </a:p>
            <a:p>
              <a:pPr algn="ctr"/>
              <a:r>
                <a:rPr lang="en-US" sz="2400"/>
                <a:t>Senior Consultant, Microsoft</a:t>
              </a:r>
            </a:p>
            <a:p>
              <a:pPr algn="ctr"/>
              <a:r>
                <a:rPr lang="en-US" sz="2400"/>
                <a:t>Aaron.Nelson@microsoft.com</a:t>
              </a:r>
            </a:p>
          </p:txBody>
        </p:sp>
        <p:pic>
          <p:nvPicPr>
            <p:cNvPr id="15" name="Picture 14">
              <a:extLst>
                <a:ext uri="{FF2B5EF4-FFF2-40B4-BE49-F238E27FC236}">
                  <a16:creationId xmlns:a16="http://schemas.microsoft.com/office/drawing/2014/main" id="{88D61BF9-E5FF-4E5F-945E-DE169690853F}"/>
                </a:ext>
              </a:extLst>
            </p:cNvPr>
            <p:cNvPicPr>
              <a:picLocks noChangeAspect="1"/>
            </p:cNvPicPr>
            <p:nvPr/>
          </p:nvPicPr>
          <p:blipFill rotWithShape="1">
            <a:blip r:embed="rId4">
              <a:extLst>
                <a:ext uri="{28A0092B-C50C-407E-A947-70E740481C1C}">
                  <a14:useLocalDpi xmlns:a14="http://schemas.microsoft.com/office/drawing/2010/main" val="0"/>
                </a:ext>
              </a:extLst>
            </a:blip>
            <a:srcRect l="20120" t="11720" r="17720" b="26120"/>
            <a:stretch/>
          </p:blipFill>
          <p:spPr>
            <a:xfrm>
              <a:off x="-467392" y="4875297"/>
              <a:ext cx="2368296" cy="2368296"/>
            </a:xfrm>
            <a:prstGeom prst="snip2DiagRect">
              <a:avLst>
                <a:gd name="adj1" fmla="val 21131"/>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9" name="Rectangle 18">
              <a:extLst>
                <a:ext uri="{FF2B5EF4-FFF2-40B4-BE49-F238E27FC236}">
                  <a16:creationId xmlns:a16="http://schemas.microsoft.com/office/drawing/2014/main" id="{1E9829BD-2519-4348-8CC9-0ACBDF326FC2}"/>
                </a:ext>
              </a:extLst>
            </p:cNvPr>
            <p:cNvSpPr/>
            <p:nvPr/>
          </p:nvSpPr>
          <p:spPr bwMode="auto">
            <a:xfrm>
              <a:off x="6962789" y="5544088"/>
              <a:ext cx="464820" cy="1107996"/>
            </a:xfrm>
            <a:prstGeom prst="rect">
              <a:avLst/>
            </a:prstGeom>
            <a:solidFill>
              <a:srgbClr val="2DB0C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46805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1D6409-1004-4441-9B48-E69055A44F88}"/>
              </a:ext>
            </a:extLst>
          </p:cNvPr>
          <p:cNvSpPr txBox="1"/>
          <p:nvPr/>
        </p:nvSpPr>
        <p:spPr>
          <a:xfrm>
            <a:off x="299020" y="83187"/>
            <a:ext cx="11899075" cy="2585323"/>
          </a:xfrm>
          <a:prstGeom prst="rect">
            <a:avLst/>
          </a:prstGeom>
          <a:noFill/>
        </p:spPr>
        <p:txBody>
          <a:bodyPr wrap="square" rtlCol="0">
            <a:spAutoFit/>
          </a:bodyPr>
          <a:lstStyle/>
          <a:p>
            <a:r>
              <a:rPr lang="en-US" sz="9600">
                <a:solidFill>
                  <a:schemeClr val="bg2"/>
                </a:solidFill>
                <a:latin typeface="Segoe UI Black" panose="020B0A02040204020203" pitchFamily="34" charset="0"/>
                <a:ea typeface="Segoe UI Black" panose="020B0A02040204020203" pitchFamily="34" charset="0"/>
              </a:rPr>
              <a:t>1 </a:t>
            </a:r>
            <a:br>
              <a:rPr lang="en-US" sz="9600">
                <a:solidFill>
                  <a:schemeClr val="bg2"/>
                </a:solidFill>
                <a:latin typeface="Segoe UI Black" panose="020B0A02040204020203" pitchFamily="34" charset="0"/>
                <a:ea typeface="Segoe UI Black" panose="020B0A02040204020203" pitchFamily="34" charset="0"/>
              </a:rPr>
            </a:br>
            <a:r>
              <a:rPr lang="en-US" sz="6600">
                <a:solidFill>
                  <a:schemeClr val="bg2"/>
                </a:solidFill>
                <a:latin typeface="Segoe UI Black" panose="020B0A02040204020203" pitchFamily="34" charset="0"/>
                <a:ea typeface="Segoe UI Black" panose="020B0A02040204020203" pitchFamily="34" charset="0"/>
              </a:rPr>
              <a:t>Intro to TSGs &amp; Notebooks</a:t>
            </a:r>
          </a:p>
        </p:txBody>
      </p:sp>
    </p:spTree>
    <p:extLst>
      <p:ext uri="{BB962C8B-B14F-4D97-AF65-F5344CB8AC3E}">
        <p14:creationId xmlns:p14="http://schemas.microsoft.com/office/powerpoint/2010/main" val="4290636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26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7357D-84C6-4541-BE55-DA34DD0E266B}"/>
              </a:ext>
            </a:extLst>
          </p:cNvPr>
          <p:cNvSpPr>
            <a:spLocks noGrp="1"/>
          </p:cNvSpPr>
          <p:nvPr>
            <p:ph type="title"/>
          </p:nvPr>
        </p:nvSpPr>
        <p:spPr>
          <a:xfrm>
            <a:off x="526642" y="432328"/>
            <a:ext cx="4820419" cy="1509683"/>
          </a:xfrm>
        </p:spPr>
        <p:txBody>
          <a:bodyPr vert="horz" wrap="square" lIns="0" tIns="0" rIns="0" bIns="0" rtlCol="0" anchor="b">
            <a:noAutofit/>
          </a:bodyPr>
          <a:lstStyle/>
          <a:p>
            <a:r>
              <a:rPr lang="en-US" sz="9600" b="1" kern="1200" cap="none" spc="-51" baseline="0">
                <a:ln w="3175">
                  <a:noFill/>
                </a:ln>
                <a:solidFill>
                  <a:srgbClr val="2DB0CE"/>
                </a:solidFill>
                <a:effectLst/>
                <a:latin typeface="Ink Free" panose="03080402000500000000" pitchFamily="66" charset="0"/>
              </a:rPr>
              <a:t>“TSG”</a:t>
            </a:r>
          </a:p>
        </p:txBody>
      </p:sp>
      <p:sp>
        <p:nvSpPr>
          <p:cNvPr id="6" name="TextBox 5">
            <a:extLst>
              <a:ext uri="{FF2B5EF4-FFF2-40B4-BE49-F238E27FC236}">
                <a16:creationId xmlns:a16="http://schemas.microsoft.com/office/drawing/2014/main" id="{3FEB1A1A-EF73-4454-80C6-B807469B7780}"/>
              </a:ext>
            </a:extLst>
          </p:cNvPr>
          <p:cNvSpPr txBox="1"/>
          <p:nvPr/>
        </p:nvSpPr>
        <p:spPr>
          <a:xfrm>
            <a:off x="392374" y="2369114"/>
            <a:ext cx="7323420" cy="3143794"/>
          </a:xfrm>
          <a:prstGeom prst="rect">
            <a:avLst/>
          </a:prstGeom>
        </p:spPr>
        <p:txBody>
          <a:bodyPr vert="horz" wrap="square" lIns="0" tIns="0" rIns="0" bIns="0" rtlCol="0">
            <a:noAutofit/>
          </a:bodyPr>
          <a:lstStyle/>
          <a:p>
            <a:pPr defTabSz="951304">
              <a:lnSpc>
                <a:spcPct val="90000"/>
              </a:lnSpc>
              <a:spcBef>
                <a:spcPct val="20000"/>
              </a:spcBef>
              <a:buSzPct val="90000"/>
            </a:pPr>
            <a:r>
              <a:rPr lang="en-US" sz="2400" b="1" kern="1200" spc="0" baseline="0">
                <a:latin typeface="+mn-lt"/>
                <a:ea typeface="+mn-ea"/>
                <a:cs typeface="Segoe UI" panose="020B0502040204020203" pitchFamily="34" charset="0"/>
              </a:rPr>
              <a:t>TSG</a:t>
            </a:r>
            <a:r>
              <a:rPr lang="en-US" sz="2400" kern="1200" spc="0" baseline="0">
                <a:latin typeface="+mn-lt"/>
                <a:ea typeface="+mn-ea"/>
                <a:cs typeface="Segoe UI" panose="020B0502040204020203" pitchFamily="34" charset="0"/>
              </a:rPr>
              <a:t> = Troubleshooting Guide</a:t>
            </a:r>
          </a:p>
          <a:p>
            <a:pPr defTabSz="951304">
              <a:lnSpc>
                <a:spcPct val="90000"/>
              </a:lnSpc>
              <a:spcBef>
                <a:spcPct val="20000"/>
              </a:spcBef>
              <a:buSzPct val="90000"/>
            </a:pPr>
            <a:r>
              <a:rPr lang="en-US" sz="2400" b="1" kern="1200" spc="0" baseline="0">
                <a:latin typeface="+mn-lt"/>
                <a:ea typeface="+mn-ea"/>
                <a:cs typeface="Segoe UI" panose="020B0502040204020203" pitchFamily="34" charset="0"/>
              </a:rPr>
              <a:t>SOP</a:t>
            </a:r>
            <a:r>
              <a:rPr lang="en-US" sz="2400" kern="1200" spc="0" baseline="0">
                <a:latin typeface="+mn-lt"/>
                <a:ea typeface="+mn-ea"/>
                <a:cs typeface="Segoe UI" panose="020B0502040204020203" pitchFamily="34" charset="0"/>
              </a:rPr>
              <a:t> = Standard Operating Procedure</a:t>
            </a:r>
          </a:p>
          <a:p>
            <a:pPr defTabSz="951304">
              <a:lnSpc>
                <a:spcPct val="90000"/>
              </a:lnSpc>
              <a:spcBef>
                <a:spcPct val="20000"/>
              </a:spcBef>
              <a:buSzPct val="90000"/>
            </a:pPr>
            <a:endParaRPr lang="en-US" sz="2400" kern="1200" spc="0" baseline="0">
              <a:latin typeface="+mn-lt"/>
              <a:ea typeface="+mn-ea"/>
              <a:cs typeface="Segoe UI" panose="020B0502040204020203" pitchFamily="34" charset="0"/>
            </a:endParaRPr>
          </a:p>
          <a:p>
            <a:pPr defTabSz="951304">
              <a:lnSpc>
                <a:spcPct val="90000"/>
              </a:lnSpc>
              <a:spcBef>
                <a:spcPct val="20000"/>
              </a:spcBef>
              <a:buSzPct val="90000"/>
            </a:pPr>
            <a:r>
              <a:rPr lang="en-US" sz="2400" b="1" kern="1200" spc="0" baseline="0">
                <a:latin typeface="+mn-lt"/>
                <a:ea typeface="+mn-ea"/>
                <a:cs typeface="Segoe UI" panose="020B0502040204020203" pitchFamily="34" charset="0"/>
              </a:rPr>
              <a:t>Playbook </a:t>
            </a:r>
            <a:r>
              <a:rPr lang="en-US" sz="2400" kern="1200" spc="0" baseline="0">
                <a:latin typeface="+mn-lt"/>
                <a:ea typeface="+mn-ea"/>
                <a:cs typeface="Segoe UI" panose="020B0502040204020203" pitchFamily="34" charset="0"/>
              </a:rPr>
              <a:t>= steps to identify issues</a:t>
            </a:r>
          </a:p>
          <a:p>
            <a:pPr defTabSz="951304">
              <a:lnSpc>
                <a:spcPct val="90000"/>
              </a:lnSpc>
              <a:spcBef>
                <a:spcPct val="20000"/>
              </a:spcBef>
              <a:buSzPct val="90000"/>
            </a:pPr>
            <a:r>
              <a:rPr lang="en-US" sz="2400" b="1" kern="1200" spc="0" baseline="0">
                <a:latin typeface="+mn-lt"/>
                <a:ea typeface="+mn-ea"/>
                <a:cs typeface="Segoe UI" panose="020B0502040204020203" pitchFamily="34" charset="0"/>
              </a:rPr>
              <a:t>Runbook</a:t>
            </a:r>
            <a:r>
              <a:rPr lang="en-US" sz="2400" kern="1200" spc="0" baseline="0">
                <a:latin typeface="+mn-lt"/>
                <a:ea typeface="+mn-ea"/>
                <a:cs typeface="Segoe UI" panose="020B0502040204020203" pitchFamily="34" charset="0"/>
              </a:rPr>
              <a:t> = procedures to achieve specific outcome</a:t>
            </a:r>
          </a:p>
          <a:p>
            <a:pPr defTabSz="951304">
              <a:lnSpc>
                <a:spcPct val="90000"/>
              </a:lnSpc>
              <a:spcBef>
                <a:spcPct val="20000"/>
              </a:spcBef>
              <a:buSzPct val="90000"/>
            </a:pPr>
            <a:endParaRPr lang="en-US" sz="2400" b="1" kern="1200" spc="0" baseline="0">
              <a:latin typeface="+mn-lt"/>
              <a:ea typeface="+mn-ea"/>
              <a:cs typeface="Segoe UI" panose="020B0502040204020203" pitchFamily="34" charset="0"/>
            </a:endParaRPr>
          </a:p>
          <a:p>
            <a:pPr defTabSz="951304">
              <a:lnSpc>
                <a:spcPct val="90000"/>
              </a:lnSpc>
              <a:spcBef>
                <a:spcPct val="20000"/>
              </a:spcBef>
              <a:buSzPct val="90000"/>
            </a:pPr>
            <a:r>
              <a:rPr lang="en-US" sz="2400" b="1" kern="1200" spc="0" baseline="0">
                <a:latin typeface="+mn-lt"/>
                <a:ea typeface="+mn-ea"/>
                <a:cs typeface="Segoe UI" panose="020B0502040204020203" pitchFamily="34" charset="0"/>
              </a:rPr>
              <a:t>KB</a:t>
            </a:r>
            <a:r>
              <a:rPr lang="en-US" sz="2400" kern="1200" spc="0" baseline="0">
                <a:latin typeface="+mn-lt"/>
                <a:ea typeface="+mn-ea"/>
                <a:cs typeface="Segoe UI" panose="020B0502040204020203" pitchFamily="34" charset="0"/>
              </a:rPr>
              <a:t> = Knowledge Base</a:t>
            </a:r>
          </a:p>
        </p:txBody>
      </p:sp>
      <p:pic>
        <p:nvPicPr>
          <p:cNvPr id="5" name="Content Placeholder 4" descr="Person lacing their running shoes">
            <a:extLst>
              <a:ext uri="{FF2B5EF4-FFF2-40B4-BE49-F238E27FC236}">
                <a16:creationId xmlns:a16="http://schemas.microsoft.com/office/drawing/2014/main" id="{FBC9342F-EBC6-48ED-A347-2742EC007C79}"/>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5405" t="284" r="13066" b="1"/>
          <a:stretch/>
        </p:blipFill>
        <p:spPr>
          <a:xfrm flipH="1">
            <a:off x="4798940" y="0"/>
            <a:ext cx="7637535" cy="6994525"/>
          </a:xfrm>
          <a:prstGeom prst="rtTriangle">
            <a:avLst/>
          </a:prstGeom>
          <a:noFill/>
        </p:spPr>
      </p:pic>
      <p:pic>
        <p:nvPicPr>
          <p:cNvPr id="7" name="Content Placeholder 4" descr="Person lacing their running shoes">
            <a:extLst>
              <a:ext uri="{FF2B5EF4-FFF2-40B4-BE49-F238E27FC236}">
                <a16:creationId xmlns:a16="http://schemas.microsoft.com/office/drawing/2014/main" id="{D849DA18-C991-477A-AF0B-F909FFD1BD6B}"/>
              </a:ext>
            </a:extLst>
          </p:cNvPr>
          <p:cNvPicPr>
            <a:picLocks noChangeAspect="1"/>
          </p:cNvPicPr>
          <p:nvPr/>
        </p:nvPicPr>
        <p:blipFill rotWithShape="1">
          <a:blip r:embed="rId2">
            <a:extLst>
              <a:ext uri="{28A0092B-C50C-407E-A947-70E740481C1C}">
                <a14:useLocalDpi xmlns:a14="http://schemas.microsoft.com/office/drawing/2010/main" val="0"/>
              </a:ext>
            </a:extLst>
          </a:blip>
          <a:srcRect l="15405" t="285" r="13066" b="-209"/>
          <a:stretch/>
        </p:blipFill>
        <p:spPr bwMode="ltGray">
          <a:xfrm flipH="1">
            <a:off x="4820641" y="5225"/>
            <a:ext cx="7615834" cy="6989300"/>
          </a:xfrm>
          <a:prstGeom prst="diagStripe">
            <a:avLst/>
          </a:prstGeom>
          <a:noFill/>
        </p:spPr>
      </p:pic>
      <p:sp>
        <p:nvSpPr>
          <p:cNvPr id="8" name="Title 1">
            <a:extLst>
              <a:ext uri="{FF2B5EF4-FFF2-40B4-BE49-F238E27FC236}">
                <a16:creationId xmlns:a16="http://schemas.microsoft.com/office/drawing/2014/main" id="{1A578EE5-89E7-4DFC-AFF6-85AA2227DB8B}"/>
              </a:ext>
            </a:extLst>
          </p:cNvPr>
          <p:cNvSpPr txBox="1">
            <a:spLocks/>
          </p:cNvSpPr>
          <p:nvPr/>
        </p:nvSpPr>
        <p:spPr>
          <a:xfrm rot="19056193">
            <a:off x="3610567" y="5314956"/>
            <a:ext cx="4820419" cy="553998"/>
          </a:xfrm>
          <a:prstGeom prst="rect">
            <a:avLst/>
          </a:prstGeom>
          <a:noFill/>
        </p:spPr>
        <p:txBody>
          <a:bodyPr vert="horz" wrap="square" lIns="0" tIns="0" rIns="0" bIns="0" rtlCol="0" anchor="b">
            <a:spAutoFit/>
          </a:bodyPr>
          <a:lstStyle>
            <a:lvl1pPr algn="l" defTabSz="951304" rtl="0" eaLnBrk="1" latinLnBrk="0" hangingPunct="1">
              <a:lnSpc>
                <a:spcPct val="100000"/>
              </a:lnSpc>
              <a:spcBef>
                <a:spcPct val="0"/>
              </a:spcBef>
              <a:buNone/>
              <a:defRPr lang="en-US" sz="3672" b="0" kern="1200" cap="none" spc="-51" baseline="0">
                <a:ln w="3175">
                  <a:noFill/>
                </a:ln>
                <a:solidFill>
                  <a:schemeClr val="tx1"/>
                </a:solidFill>
                <a:effectLst/>
                <a:latin typeface="+mj-lt"/>
                <a:ea typeface="+mn-ea"/>
                <a:cs typeface="Segoe UI" pitchFamily="34" charset="0"/>
              </a:defRPr>
            </a:lvl1pPr>
          </a:lstStyle>
          <a:p>
            <a:pPr algn="ctr"/>
            <a:r>
              <a:rPr lang="en-US" sz="3600">
                <a:solidFill>
                  <a:schemeClr val="bg1">
                    <a:lumMod val="65000"/>
                  </a:schemeClr>
                </a:solidFill>
                <a:latin typeface="Segoe UI Semibold" panose="020B0702040204020203" pitchFamily="34" charset="0"/>
                <a:cs typeface="Segoe UI Semibold" panose="020B0702040204020203" pitchFamily="34" charset="0"/>
              </a:rPr>
              <a:t>Incident Response</a:t>
            </a:r>
          </a:p>
        </p:txBody>
      </p:sp>
    </p:spTree>
    <p:extLst>
      <p:ext uri="{BB962C8B-B14F-4D97-AF65-F5344CB8AC3E}">
        <p14:creationId xmlns:p14="http://schemas.microsoft.com/office/powerpoint/2010/main" val="11093305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le runner leaving starting block">
            <a:extLst>
              <a:ext uri="{FF2B5EF4-FFF2-40B4-BE49-F238E27FC236}">
                <a16:creationId xmlns:a16="http://schemas.microsoft.com/office/drawing/2014/main" id="{0F946C8B-610E-4BCC-A15C-F956253A41EC}"/>
              </a:ext>
            </a:extLst>
          </p:cNvPr>
          <p:cNvPicPr>
            <a:picLocks noChangeAspect="1"/>
          </p:cNvPicPr>
          <p:nvPr/>
        </p:nvPicPr>
        <p:blipFill rotWithShape="1">
          <a:blip r:embed="rId3">
            <a:extLst>
              <a:ext uri="{28A0092B-C50C-407E-A947-70E740481C1C}">
                <a14:useLocalDpi xmlns:a14="http://schemas.microsoft.com/office/drawing/2010/main" val="0"/>
              </a:ext>
            </a:extLst>
          </a:blip>
          <a:srcRect l="12344" r="59721"/>
          <a:stretch/>
        </p:blipFill>
        <p:spPr>
          <a:xfrm>
            <a:off x="5366563" y="-7233"/>
            <a:ext cx="2601779" cy="6994524"/>
          </a:xfrm>
          <a:prstGeom prst="flowChartInputOutput">
            <a:avLst/>
          </a:prstGeom>
        </p:spPr>
      </p:pic>
      <p:pic>
        <p:nvPicPr>
          <p:cNvPr id="3" name="Picture 2" descr="Male runner leaving starting block">
            <a:extLst>
              <a:ext uri="{FF2B5EF4-FFF2-40B4-BE49-F238E27FC236}">
                <a16:creationId xmlns:a16="http://schemas.microsoft.com/office/drawing/2014/main" id="{2531250B-9973-42B7-9B10-0918915351E7}"/>
              </a:ext>
            </a:extLst>
          </p:cNvPr>
          <p:cNvPicPr>
            <a:picLocks noChangeAspect="1"/>
          </p:cNvPicPr>
          <p:nvPr/>
        </p:nvPicPr>
        <p:blipFill rotWithShape="1">
          <a:blip r:embed="rId3">
            <a:extLst>
              <a:ext uri="{28A0092B-C50C-407E-A947-70E740481C1C}">
                <a14:useLocalDpi xmlns:a14="http://schemas.microsoft.com/office/drawing/2010/main" val="0"/>
              </a:ext>
            </a:extLst>
          </a:blip>
          <a:srcRect l="36561" r="35504"/>
          <a:stretch/>
        </p:blipFill>
        <p:spPr>
          <a:xfrm>
            <a:off x="7706831" y="-7233"/>
            <a:ext cx="2601779" cy="6994524"/>
          </a:xfrm>
          <a:prstGeom prst="flowChartInputOutput">
            <a:avLst/>
          </a:prstGeom>
        </p:spPr>
      </p:pic>
      <p:pic>
        <p:nvPicPr>
          <p:cNvPr id="4" name="Picture 3" descr="Male runner leaving starting block">
            <a:extLst>
              <a:ext uri="{FF2B5EF4-FFF2-40B4-BE49-F238E27FC236}">
                <a16:creationId xmlns:a16="http://schemas.microsoft.com/office/drawing/2014/main" id="{DBC1BFBF-540C-4584-8BD0-0A90F2618996}"/>
              </a:ext>
            </a:extLst>
          </p:cNvPr>
          <p:cNvPicPr>
            <a:picLocks noChangeAspect="1"/>
          </p:cNvPicPr>
          <p:nvPr/>
        </p:nvPicPr>
        <p:blipFill rotWithShape="1">
          <a:blip r:embed="rId3">
            <a:extLst>
              <a:ext uri="{28A0092B-C50C-407E-A947-70E740481C1C}">
                <a14:useLocalDpi xmlns:a14="http://schemas.microsoft.com/office/drawing/2010/main" val="0"/>
              </a:ext>
            </a:extLst>
          </a:blip>
          <a:srcRect l="62161" r="9904"/>
          <a:stretch/>
        </p:blipFill>
        <p:spPr>
          <a:xfrm>
            <a:off x="9987352" y="-7233"/>
            <a:ext cx="2601779" cy="6994524"/>
          </a:xfrm>
          <a:prstGeom prst="flowChartInputOutput">
            <a:avLst/>
          </a:prstGeom>
        </p:spPr>
      </p:pic>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a:xfrm>
            <a:off x="1011867" y="2332423"/>
            <a:ext cx="4354696" cy="833544"/>
          </a:xfrm>
          <a:solidFill>
            <a:srgbClr val="FFFFFF">
              <a:alpha val="54118"/>
            </a:srgbClr>
          </a:solidFill>
        </p:spPr>
        <p:txBody>
          <a:bodyPr/>
          <a:lstStyle/>
          <a:p>
            <a:r>
              <a:rPr lang="en-US" sz="3600">
                <a:latin typeface="Segoe UI Semibold" panose="020B0702040204020203" pitchFamily="34" charset="0"/>
                <a:cs typeface="Segoe UI Semibold" panose="020B0702040204020203" pitchFamily="34" charset="0"/>
              </a:rPr>
              <a:t>Before you run ~</a:t>
            </a:r>
            <a:br>
              <a:rPr lang="en-US" sz="3600">
                <a:latin typeface="Segoe UI Semibold" panose="020B0702040204020203" pitchFamily="34" charset="0"/>
                <a:cs typeface="Segoe UI Semibold" panose="020B0702040204020203" pitchFamily="34" charset="0"/>
              </a:rPr>
            </a:br>
            <a:r>
              <a:rPr lang="en-US" sz="2800">
                <a:latin typeface="Segoe UI Semibold" panose="020B0702040204020203" pitchFamily="34" charset="0"/>
                <a:cs typeface="Segoe UI Semibold" panose="020B0702040204020203" pitchFamily="34" charset="0"/>
              </a:rPr>
              <a:t>(sharing lessons learned)</a:t>
            </a:r>
            <a:endParaRPr lang="en-US" sz="36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0320423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le runner leaving starting block">
            <a:extLst>
              <a:ext uri="{FF2B5EF4-FFF2-40B4-BE49-F238E27FC236}">
                <a16:creationId xmlns:a16="http://schemas.microsoft.com/office/drawing/2014/main" id="{0F946C8B-610E-4BCC-A15C-F956253A41EC}"/>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2344" r="59721"/>
          <a:stretch/>
        </p:blipFill>
        <p:spPr>
          <a:xfrm>
            <a:off x="107636" y="7234"/>
            <a:ext cx="2601779" cy="6994524"/>
          </a:xfrm>
          <a:prstGeom prst="flowChartInputOutput">
            <a:avLst/>
          </a:prstGeom>
        </p:spPr>
      </p:pic>
      <p:pic>
        <p:nvPicPr>
          <p:cNvPr id="3" name="Picture 2" descr="Male runner leaving starting block">
            <a:extLst>
              <a:ext uri="{FF2B5EF4-FFF2-40B4-BE49-F238E27FC236}">
                <a16:creationId xmlns:a16="http://schemas.microsoft.com/office/drawing/2014/main" id="{2531250B-9973-42B7-9B10-0918915351E7}"/>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36561" r="35504"/>
          <a:stretch/>
        </p:blipFill>
        <p:spPr>
          <a:xfrm>
            <a:off x="4268314" y="7234"/>
            <a:ext cx="2601779" cy="6994524"/>
          </a:xfrm>
          <a:prstGeom prst="flowChartInputOutput">
            <a:avLst/>
          </a:prstGeom>
        </p:spPr>
      </p:pic>
      <p:pic>
        <p:nvPicPr>
          <p:cNvPr id="4" name="Picture 3" descr="Male runner leaving starting block">
            <a:extLst>
              <a:ext uri="{FF2B5EF4-FFF2-40B4-BE49-F238E27FC236}">
                <a16:creationId xmlns:a16="http://schemas.microsoft.com/office/drawing/2014/main" id="{DBC1BFBF-540C-4584-8BD0-0A90F2618996}"/>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62161" r="9904"/>
          <a:stretch/>
        </p:blipFill>
        <p:spPr>
          <a:xfrm>
            <a:off x="8241343" y="-7234"/>
            <a:ext cx="2601779" cy="6994524"/>
          </a:xfrm>
          <a:prstGeom prst="flowChartInputOutput">
            <a:avLst/>
          </a:prstGeom>
        </p:spPr>
      </p:pic>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a:xfrm>
            <a:off x="2952206" y="115797"/>
            <a:ext cx="9557362" cy="1308788"/>
          </a:xfrm>
          <a:solidFill>
            <a:srgbClr val="FFFFFF">
              <a:alpha val="54118"/>
            </a:srgbClr>
          </a:solidFill>
        </p:spPr>
        <p:txBody>
          <a:bodyPr anchor="ctr"/>
          <a:lstStyle/>
          <a:p>
            <a:pPr algn="ctr"/>
            <a:r>
              <a:rPr lang="en-US" sz="6000">
                <a:latin typeface="Segoe UI Semibold" panose="020B0702040204020203" pitchFamily="34" charset="0"/>
                <a:cs typeface="Segoe UI Semibold" panose="020B0702040204020203" pitchFamily="34" charset="0"/>
              </a:rPr>
              <a:t>Don’t forget …</a:t>
            </a:r>
          </a:p>
        </p:txBody>
      </p:sp>
      <p:sp>
        <p:nvSpPr>
          <p:cNvPr id="8" name="Content Placeholder 5">
            <a:extLst>
              <a:ext uri="{FF2B5EF4-FFF2-40B4-BE49-F238E27FC236}">
                <a16:creationId xmlns:a16="http://schemas.microsoft.com/office/drawing/2014/main" id="{21FC5D36-F752-479B-A1B2-CC2026907C12}"/>
              </a:ext>
            </a:extLst>
          </p:cNvPr>
          <p:cNvSpPr txBox="1">
            <a:spLocks/>
          </p:cNvSpPr>
          <p:nvPr/>
        </p:nvSpPr>
        <p:spPr>
          <a:xfrm>
            <a:off x="5612482" y="3139742"/>
            <a:ext cx="5600286" cy="830997"/>
          </a:xfrm>
          <a:prstGeom prst="rect">
            <a:avLst/>
          </a:prstGeom>
        </p:spPr>
        <p:txBody>
          <a:bodyPr vert="horz" wrap="square" lIns="0" tIns="0" rIns="0" bIns="0" rtlCol="0" anchor="t">
            <a:spAutoFit/>
          </a:bodyPr>
          <a:lstStyle>
            <a:lvl1pPr marL="0" indent="0" algn="l" defTabSz="1243493" rtl="0" eaLnBrk="1" latinLnBrk="0" hangingPunct="1">
              <a:spcBef>
                <a:spcPct val="20000"/>
              </a:spcBef>
              <a:buClr>
                <a:schemeClr val="accent3"/>
              </a:buClr>
              <a:buFont typeface="Arial"/>
              <a:buNone/>
              <a:defRPr sz="3264" kern="1200">
                <a:solidFill>
                  <a:schemeClr val="tx1"/>
                </a:solidFill>
                <a:latin typeface="+mn-lt"/>
                <a:ea typeface="+mn-ea"/>
                <a:cs typeface="Segoe UI"/>
              </a:defRPr>
            </a:lvl1pPr>
            <a:lvl2pPr marL="466310" indent="-466310" algn="l" defTabSz="1243493" rtl="0" eaLnBrk="1" latinLnBrk="0" hangingPunct="1">
              <a:spcBef>
                <a:spcPct val="20000"/>
              </a:spcBef>
              <a:buClr>
                <a:schemeClr val="accent3"/>
              </a:buClr>
              <a:buFont typeface="Arial"/>
              <a:buChar char="•"/>
              <a:defRPr lang="en-US" sz="2720" kern="1200">
                <a:solidFill>
                  <a:schemeClr val="tx1"/>
                </a:solidFill>
                <a:latin typeface="+mn-lt"/>
                <a:ea typeface="+mn-ea"/>
                <a:cs typeface="Segoe UI"/>
              </a:defRPr>
            </a:lvl2pPr>
            <a:lvl3pPr marL="867854" indent="-466310" algn="l" defTabSz="1243493" rtl="0" eaLnBrk="1" latinLnBrk="0" hangingPunct="1">
              <a:spcBef>
                <a:spcPct val="20000"/>
              </a:spcBef>
              <a:buClr>
                <a:schemeClr val="accent3"/>
              </a:buClr>
              <a:buFont typeface="Arial"/>
              <a:buChar char="•"/>
              <a:defRPr lang="en-US" sz="2448" kern="1200">
                <a:solidFill>
                  <a:schemeClr val="tx1"/>
                </a:solidFill>
                <a:latin typeface="+mn-lt"/>
                <a:ea typeface="+mn-ea"/>
                <a:cs typeface="Segoe UI"/>
              </a:defRPr>
            </a:lvl3pPr>
            <a:lvl4pPr marL="1254287" indent="-466310" algn="l" defTabSz="1243493" rtl="0" eaLnBrk="1" latinLnBrk="0" hangingPunct="1">
              <a:spcBef>
                <a:spcPct val="20000"/>
              </a:spcBef>
              <a:buClr>
                <a:schemeClr val="accent3"/>
              </a:buClr>
              <a:buFont typeface="Arial"/>
              <a:buChar char="•"/>
              <a:defRPr lang="en-US" sz="2448" kern="1200">
                <a:solidFill>
                  <a:schemeClr val="tx1"/>
                </a:solidFill>
                <a:latin typeface="+mn-lt"/>
                <a:ea typeface="+mn-ea"/>
                <a:cs typeface="Segoe UI"/>
              </a:defRPr>
            </a:lvl4pPr>
            <a:lvl5pPr marL="1616973" indent="-466310" algn="l" defTabSz="1243493" rtl="0" eaLnBrk="1" latinLnBrk="0" hangingPunct="1">
              <a:spcBef>
                <a:spcPct val="20000"/>
              </a:spcBef>
              <a:buClr>
                <a:schemeClr val="accent3"/>
              </a:buClr>
              <a:buFont typeface="Arial"/>
              <a:buChar char="•"/>
              <a:defRPr lang="en-US" sz="2448" kern="1200">
                <a:solidFill>
                  <a:schemeClr val="tx1"/>
                </a:solidFill>
                <a:latin typeface="+mn-lt"/>
                <a:ea typeface="+mn-ea"/>
                <a:cs typeface="Segoe UI"/>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a:lstStyle>
          <a:p>
            <a:r>
              <a:rPr lang="en-US" sz="5400" b="1"/>
              <a:t>2</a:t>
            </a:r>
            <a:r>
              <a:rPr lang="en-US" sz="3600" b="1"/>
              <a:t>. Understand the </a:t>
            </a:r>
            <a:r>
              <a:rPr lang="en-US" sz="3600" b="1">
                <a:solidFill>
                  <a:srgbClr val="2DB0CE"/>
                </a:solidFill>
              </a:rPr>
              <a:t>gaps</a:t>
            </a:r>
          </a:p>
        </p:txBody>
      </p:sp>
      <p:sp>
        <p:nvSpPr>
          <p:cNvPr id="5" name="Content Placeholder 5">
            <a:extLst>
              <a:ext uri="{FF2B5EF4-FFF2-40B4-BE49-F238E27FC236}">
                <a16:creationId xmlns:a16="http://schemas.microsoft.com/office/drawing/2014/main" id="{71C095AD-6330-471B-8C09-E0E0EADC18DC}"/>
              </a:ext>
            </a:extLst>
          </p:cNvPr>
          <p:cNvSpPr txBox="1">
            <a:spLocks/>
          </p:cNvSpPr>
          <p:nvPr/>
        </p:nvSpPr>
        <p:spPr>
          <a:xfrm>
            <a:off x="10003786" y="5131898"/>
            <a:ext cx="3468815" cy="830997"/>
          </a:xfrm>
          <a:prstGeom prst="rect">
            <a:avLst/>
          </a:prstGeom>
        </p:spPr>
        <p:txBody>
          <a:bodyPr vert="horz" wrap="square" lIns="0" tIns="0" rIns="0" bIns="0" rtlCol="0" anchor="t">
            <a:spAutoFit/>
          </a:bodyPr>
          <a:lstStyle>
            <a:lvl1pPr marL="0" indent="0" algn="l" defTabSz="1243493" rtl="0" eaLnBrk="1" latinLnBrk="0" hangingPunct="1">
              <a:spcBef>
                <a:spcPct val="20000"/>
              </a:spcBef>
              <a:buClr>
                <a:schemeClr val="accent3"/>
              </a:buClr>
              <a:buFont typeface="Arial"/>
              <a:buNone/>
              <a:defRPr sz="3264" kern="1200">
                <a:solidFill>
                  <a:schemeClr val="tx1"/>
                </a:solidFill>
                <a:latin typeface="+mn-lt"/>
                <a:ea typeface="+mn-ea"/>
                <a:cs typeface="Segoe UI"/>
              </a:defRPr>
            </a:lvl1pPr>
            <a:lvl2pPr marL="466310" indent="-466310" algn="l" defTabSz="1243493" rtl="0" eaLnBrk="1" latinLnBrk="0" hangingPunct="1">
              <a:spcBef>
                <a:spcPct val="20000"/>
              </a:spcBef>
              <a:buClr>
                <a:schemeClr val="accent3"/>
              </a:buClr>
              <a:buFont typeface="Arial"/>
              <a:buChar char="•"/>
              <a:defRPr lang="en-US" sz="2720" kern="1200">
                <a:solidFill>
                  <a:schemeClr val="tx1"/>
                </a:solidFill>
                <a:latin typeface="+mn-lt"/>
                <a:ea typeface="+mn-ea"/>
                <a:cs typeface="Segoe UI"/>
              </a:defRPr>
            </a:lvl2pPr>
            <a:lvl3pPr marL="867854" indent="-466310" algn="l" defTabSz="1243493" rtl="0" eaLnBrk="1" latinLnBrk="0" hangingPunct="1">
              <a:spcBef>
                <a:spcPct val="20000"/>
              </a:spcBef>
              <a:buClr>
                <a:schemeClr val="accent3"/>
              </a:buClr>
              <a:buFont typeface="Arial"/>
              <a:buChar char="•"/>
              <a:defRPr lang="en-US" sz="2448" kern="1200">
                <a:solidFill>
                  <a:schemeClr val="tx1"/>
                </a:solidFill>
                <a:latin typeface="+mn-lt"/>
                <a:ea typeface="+mn-ea"/>
                <a:cs typeface="Segoe UI"/>
              </a:defRPr>
            </a:lvl3pPr>
            <a:lvl4pPr marL="1254287" indent="-466310" algn="l" defTabSz="1243493" rtl="0" eaLnBrk="1" latinLnBrk="0" hangingPunct="1">
              <a:spcBef>
                <a:spcPct val="20000"/>
              </a:spcBef>
              <a:buClr>
                <a:schemeClr val="accent3"/>
              </a:buClr>
              <a:buFont typeface="Arial"/>
              <a:buChar char="•"/>
              <a:defRPr lang="en-US" sz="2448" kern="1200">
                <a:solidFill>
                  <a:schemeClr val="tx1"/>
                </a:solidFill>
                <a:latin typeface="+mn-lt"/>
                <a:ea typeface="+mn-ea"/>
                <a:cs typeface="Segoe UI"/>
              </a:defRPr>
            </a:lvl4pPr>
            <a:lvl5pPr marL="1616973" indent="-466310" algn="l" defTabSz="1243493" rtl="0" eaLnBrk="1" latinLnBrk="0" hangingPunct="1">
              <a:spcBef>
                <a:spcPct val="20000"/>
              </a:spcBef>
              <a:buClr>
                <a:schemeClr val="accent3"/>
              </a:buClr>
              <a:buFont typeface="Arial"/>
              <a:buChar char="•"/>
              <a:defRPr lang="en-US" sz="2448" kern="1200">
                <a:solidFill>
                  <a:schemeClr val="tx1"/>
                </a:solidFill>
                <a:latin typeface="+mn-lt"/>
                <a:ea typeface="+mn-ea"/>
                <a:cs typeface="Segoe UI"/>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a:lstStyle>
          <a:p>
            <a:r>
              <a:rPr lang="en-US" sz="5400" b="1"/>
              <a:t>3</a:t>
            </a:r>
            <a:r>
              <a:rPr lang="en-US" sz="3600" b="1"/>
              <a:t>. </a:t>
            </a:r>
            <a:r>
              <a:rPr lang="en-US" sz="3600" b="1">
                <a:solidFill>
                  <a:srgbClr val="2DB0CE"/>
                </a:solidFill>
              </a:rPr>
              <a:t>Plan</a:t>
            </a:r>
            <a:r>
              <a:rPr lang="en-US" sz="3600" b="1">
                <a:solidFill>
                  <a:srgbClr val="000000"/>
                </a:solidFill>
              </a:rPr>
              <a:t> it!</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609584" y="1722391"/>
            <a:ext cx="6553200" cy="1495794"/>
          </a:xfrm>
        </p:spPr>
        <p:txBody>
          <a:bodyPr vert="horz" wrap="square" lIns="0" tIns="0" rIns="0" bIns="0" rtlCol="0" anchor="t">
            <a:spAutoFit/>
          </a:bodyPr>
          <a:lstStyle/>
          <a:p>
            <a:r>
              <a:rPr lang="en-US" sz="5400" b="1"/>
              <a:t>1</a:t>
            </a:r>
            <a:r>
              <a:rPr lang="en-US" sz="3600" b="1"/>
              <a:t>. Know your </a:t>
            </a:r>
            <a:r>
              <a:rPr lang="en-US" sz="3600" b="1">
                <a:solidFill>
                  <a:srgbClr val="2DB0CE"/>
                </a:solidFill>
              </a:rPr>
              <a:t>goals</a:t>
            </a:r>
            <a:endParaRPr lang="en-US" sz="3600" b="1">
              <a:solidFill>
                <a:srgbClr val="2DB0CE"/>
              </a:solidFill>
              <a:cs typeface="Segoe UI"/>
            </a:endParaRPr>
          </a:p>
          <a:p>
            <a:endParaRPr lang="en-US" sz="3600" b="1">
              <a:cs typeface="Segoe UI"/>
            </a:endParaRPr>
          </a:p>
        </p:txBody>
      </p:sp>
      <p:sp>
        <p:nvSpPr>
          <p:cNvPr id="12" name="TextBox 11">
            <a:extLst>
              <a:ext uri="{FF2B5EF4-FFF2-40B4-BE49-F238E27FC236}">
                <a16:creationId xmlns:a16="http://schemas.microsoft.com/office/drawing/2014/main" id="{6A11A8BC-BD81-42DE-B51E-EF68E8A9F473}"/>
              </a:ext>
            </a:extLst>
          </p:cNvPr>
          <p:cNvSpPr txBox="1"/>
          <p:nvPr/>
        </p:nvSpPr>
        <p:spPr>
          <a:xfrm>
            <a:off x="5172343" y="916754"/>
            <a:ext cx="6738358" cy="369332"/>
          </a:xfrm>
          <a:prstGeom prst="rect">
            <a:avLst/>
          </a:prstGeom>
          <a:noFill/>
        </p:spPr>
        <p:txBody>
          <a:bodyPr wrap="square">
            <a:spAutoFit/>
          </a:bodyPr>
          <a:lstStyle/>
          <a:p>
            <a:r>
              <a:rPr lang="en-US"/>
              <a:t>change agent process</a:t>
            </a:r>
          </a:p>
        </p:txBody>
      </p:sp>
    </p:spTree>
    <p:extLst>
      <p:ext uri="{BB962C8B-B14F-4D97-AF65-F5344CB8AC3E}">
        <p14:creationId xmlns:p14="http://schemas.microsoft.com/office/powerpoint/2010/main" val="38412099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26000"/>
          </a:schemeClr>
        </a:solidFill>
        <a:effectLst/>
      </p:bgPr>
    </p:bg>
    <p:spTree>
      <p:nvGrpSpPr>
        <p:cNvPr id="1" name=""/>
        <p:cNvGrpSpPr/>
        <p:nvPr/>
      </p:nvGrpSpPr>
      <p:grpSpPr>
        <a:xfrm>
          <a:off x="0" y="0"/>
          <a:ext cx="0" cy="0"/>
          <a:chOff x="0" y="0"/>
          <a:chExt cx="0" cy="0"/>
        </a:xfrm>
      </p:grpSpPr>
      <p:pic>
        <p:nvPicPr>
          <p:cNvPr id="5" name="Content Placeholder 4" descr="Person lacing their running shoes">
            <a:extLst>
              <a:ext uri="{FF2B5EF4-FFF2-40B4-BE49-F238E27FC236}">
                <a16:creationId xmlns:a16="http://schemas.microsoft.com/office/drawing/2014/main" id="{FBC9342F-EBC6-48ED-A347-2742EC007C79}"/>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5405" t="284" r="13066" b="1"/>
          <a:stretch/>
        </p:blipFill>
        <p:spPr>
          <a:xfrm flipH="1">
            <a:off x="4798940" y="0"/>
            <a:ext cx="7637535" cy="6994525"/>
          </a:xfrm>
          <a:prstGeom prst="rtTriangle">
            <a:avLst/>
          </a:prstGeom>
          <a:noFill/>
        </p:spPr>
      </p:pic>
      <p:pic>
        <p:nvPicPr>
          <p:cNvPr id="7" name="Content Placeholder 4" descr="Person lacing their running shoes">
            <a:extLst>
              <a:ext uri="{FF2B5EF4-FFF2-40B4-BE49-F238E27FC236}">
                <a16:creationId xmlns:a16="http://schemas.microsoft.com/office/drawing/2014/main" id="{D849DA18-C991-477A-AF0B-F909FFD1BD6B}"/>
              </a:ext>
            </a:extLst>
          </p:cNvPr>
          <p:cNvPicPr>
            <a:picLocks noChangeAspect="1"/>
          </p:cNvPicPr>
          <p:nvPr/>
        </p:nvPicPr>
        <p:blipFill rotWithShape="1">
          <a:blip r:embed="rId2">
            <a:extLst>
              <a:ext uri="{28A0092B-C50C-407E-A947-70E740481C1C}">
                <a14:useLocalDpi xmlns:a14="http://schemas.microsoft.com/office/drawing/2010/main" val="0"/>
              </a:ext>
            </a:extLst>
          </a:blip>
          <a:srcRect l="15405" t="285" r="13066" b="-209"/>
          <a:stretch/>
        </p:blipFill>
        <p:spPr bwMode="ltGray">
          <a:xfrm flipH="1">
            <a:off x="4820641" y="5225"/>
            <a:ext cx="7615834" cy="6989300"/>
          </a:xfrm>
          <a:prstGeom prst="diagStripe">
            <a:avLst/>
          </a:prstGeom>
          <a:noFill/>
        </p:spPr>
      </p:pic>
      <p:sp>
        <p:nvSpPr>
          <p:cNvPr id="4" name="Title 3">
            <a:extLst>
              <a:ext uri="{FF2B5EF4-FFF2-40B4-BE49-F238E27FC236}">
                <a16:creationId xmlns:a16="http://schemas.microsoft.com/office/drawing/2014/main" id="{C2413121-DEE4-42F0-8FED-B994ED8C7D3C}"/>
              </a:ext>
            </a:extLst>
          </p:cNvPr>
          <p:cNvSpPr>
            <a:spLocks noGrp="1"/>
          </p:cNvSpPr>
          <p:nvPr>
            <p:ph type="title"/>
          </p:nvPr>
        </p:nvSpPr>
        <p:spPr>
          <a:xfrm>
            <a:off x="618595" y="2913822"/>
            <a:ext cx="7615834" cy="934423"/>
          </a:xfrm>
        </p:spPr>
        <p:txBody>
          <a:bodyPr/>
          <a:lstStyle/>
          <a:p>
            <a:r>
              <a:rPr lang="en-US"/>
              <a:t>Demo</a:t>
            </a:r>
            <a:br>
              <a:rPr lang="en-US"/>
            </a:br>
            <a:r>
              <a:rPr lang="en-US" sz="2400">
                <a:latin typeface="+mn-lt"/>
              </a:rPr>
              <a:t>Notebooks in Azure Data Studio</a:t>
            </a:r>
            <a:endParaRPr lang="en-US">
              <a:latin typeface="+mn-lt"/>
            </a:endParaRPr>
          </a:p>
        </p:txBody>
      </p:sp>
    </p:spTree>
    <p:extLst>
      <p:ext uri="{BB962C8B-B14F-4D97-AF65-F5344CB8AC3E}">
        <p14:creationId xmlns:p14="http://schemas.microsoft.com/office/powerpoint/2010/main" val="42273956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CA2C2-6346-4FF4-8710-B5B1EA81593E}"/>
              </a:ext>
            </a:extLst>
          </p:cNvPr>
          <p:cNvSpPr>
            <a:spLocks noGrp="1"/>
          </p:cNvSpPr>
          <p:nvPr>
            <p:ph type="title"/>
          </p:nvPr>
        </p:nvSpPr>
        <p:spPr>
          <a:xfrm>
            <a:off x="122237" y="296862"/>
            <a:ext cx="11192828" cy="833544"/>
          </a:xfrm>
        </p:spPr>
        <p:txBody>
          <a:bodyPr/>
          <a:lstStyle/>
          <a:p>
            <a:r>
              <a:rPr lang="en-US" sz="6000" b="1">
                <a:ln w="12700">
                  <a:solidFill>
                    <a:schemeClr val="tx2">
                      <a:lumMod val="75000"/>
                    </a:schemeClr>
                  </a:solidFill>
                  <a:prstDash val="solid"/>
                </a:ln>
                <a:solidFill>
                  <a:schemeClr val="tx2">
                    <a:lumMod val="75000"/>
                  </a:schemeClr>
                </a:solidFill>
                <a:effectLst>
                  <a:outerShdw dist="38100" dir="2640000" algn="bl" rotWithShape="0">
                    <a:schemeClr val="tx2">
                      <a:lumMod val="75000"/>
                    </a:schemeClr>
                  </a:outerShdw>
                </a:effectLst>
                <a:latin typeface="Ink Free" panose="03080402000500000000" pitchFamily="66" charset="0"/>
                <a:ea typeface="+mn-ea"/>
                <a:cs typeface="+mn-cs"/>
              </a:rPr>
              <a:t>Notebooks</a:t>
            </a:r>
          </a:p>
        </p:txBody>
      </p:sp>
      <p:sp>
        <p:nvSpPr>
          <p:cNvPr id="3" name="Content Placeholder 2">
            <a:extLst>
              <a:ext uri="{FF2B5EF4-FFF2-40B4-BE49-F238E27FC236}">
                <a16:creationId xmlns:a16="http://schemas.microsoft.com/office/drawing/2014/main" id="{008B2A2E-538A-4CF2-9868-63B9FFECE74C}"/>
              </a:ext>
            </a:extLst>
          </p:cNvPr>
          <p:cNvSpPr>
            <a:spLocks noGrp="1"/>
          </p:cNvSpPr>
          <p:nvPr>
            <p:ph sz="quarter" idx="12"/>
          </p:nvPr>
        </p:nvSpPr>
        <p:spPr>
          <a:xfrm>
            <a:off x="354391" y="1078509"/>
            <a:ext cx="3945125" cy="4018954"/>
          </a:xfrm>
        </p:spPr>
        <p:txBody>
          <a:bodyPr/>
          <a:lstStyle/>
          <a:p>
            <a:r>
              <a:rPr lang="en-US" dirty="0"/>
              <a:t>Text cells</a:t>
            </a:r>
          </a:p>
          <a:p>
            <a:r>
              <a:rPr lang="en-US" dirty="0"/>
              <a:t>Code cells</a:t>
            </a:r>
          </a:p>
          <a:p>
            <a:pPr lvl="1"/>
            <a:r>
              <a:rPr lang="en-US" dirty="0"/>
              <a:t>SQL</a:t>
            </a:r>
          </a:p>
          <a:p>
            <a:pPr lvl="1"/>
            <a:r>
              <a:rPr lang="en-US" dirty="0"/>
              <a:t>PowerShell</a:t>
            </a:r>
          </a:p>
          <a:p>
            <a:pPr lvl="1"/>
            <a:r>
              <a:rPr lang="en-US" dirty="0"/>
              <a:t>Python</a:t>
            </a:r>
          </a:p>
          <a:p>
            <a:pPr lvl="1"/>
            <a:r>
              <a:rPr lang="en-US" b="1" dirty="0"/>
              <a:t>KQL</a:t>
            </a:r>
          </a:p>
          <a:p>
            <a:pPr lvl="1"/>
            <a:r>
              <a:rPr lang="en-US" i="1" dirty="0"/>
              <a:t>.NET interactive</a:t>
            </a:r>
          </a:p>
          <a:p>
            <a:pPr marL="0" lvl="1" indent="0">
              <a:buNone/>
            </a:pPr>
            <a:r>
              <a:rPr lang="en-US" dirty="0" err="1"/>
              <a:t>Jupyter</a:t>
            </a:r>
            <a:r>
              <a:rPr lang="en-US" dirty="0"/>
              <a:t> Book</a:t>
            </a:r>
          </a:p>
        </p:txBody>
      </p:sp>
      <p:pic>
        <p:nvPicPr>
          <p:cNvPr id="12" name="Picture 11">
            <a:extLst>
              <a:ext uri="{FF2B5EF4-FFF2-40B4-BE49-F238E27FC236}">
                <a16:creationId xmlns:a16="http://schemas.microsoft.com/office/drawing/2014/main" id="{8DCD406E-3C69-48B8-9D20-2A49219E16E8}"/>
              </a:ext>
            </a:extLst>
          </p:cNvPr>
          <p:cNvPicPr>
            <a:picLocks noChangeAspect="1"/>
          </p:cNvPicPr>
          <p:nvPr/>
        </p:nvPicPr>
        <p:blipFill>
          <a:blip r:embed="rId3"/>
          <a:stretch>
            <a:fillRect/>
          </a:stretch>
        </p:blipFill>
        <p:spPr>
          <a:xfrm>
            <a:off x="4195440" y="111814"/>
            <a:ext cx="7859226" cy="6770897"/>
          </a:xfrm>
          <a:prstGeom prst="rect">
            <a:avLst/>
          </a:prstGeom>
        </p:spPr>
      </p:pic>
      <p:pic>
        <p:nvPicPr>
          <p:cNvPr id="10" name="Content Placeholder 9">
            <a:extLst>
              <a:ext uri="{FF2B5EF4-FFF2-40B4-BE49-F238E27FC236}">
                <a16:creationId xmlns:a16="http://schemas.microsoft.com/office/drawing/2014/main" id="{FE1D0071-EA09-4F7D-984D-631EB8D5D413}"/>
              </a:ext>
            </a:extLst>
          </p:cNvPr>
          <p:cNvPicPr>
            <a:picLocks noGrp="1" noChangeAspect="1"/>
          </p:cNvPicPr>
          <p:nvPr>
            <p:ph sz="quarter" idx="13"/>
          </p:nvPr>
        </p:nvPicPr>
        <p:blipFill>
          <a:blip r:embed="rId4"/>
          <a:stretch>
            <a:fillRect/>
          </a:stretch>
        </p:blipFill>
        <p:spPr>
          <a:xfrm>
            <a:off x="4207347" y="111814"/>
            <a:ext cx="7859225" cy="6770895"/>
          </a:xfrm>
        </p:spPr>
      </p:pic>
    </p:spTree>
    <p:extLst>
      <p:ext uri="{BB962C8B-B14F-4D97-AF65-F5344CB8AC3E}">
        <p14:creationId xmlns:p14="http://schemas.microsoft.com/office/powerpoint/2010/main" val="972529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5547360" y="791204"/>
            <a:ext cx="6574158" cy="5948680"/>
          </a:xfrm>
        </p:spPr>
        <p:txBody>
          <a:bodyPr vert="horz" wrap="square" lIns="0" tIns="0" rIns="0" bIns="0" rtlCol="0" anchor="t">
            <a:spAutoFit/>
          </a:bodyPr>
          <a:lstStyle/>
          <a:p>
            <a:r>
              <a:rPr lang="en-US" sz="2800" b="1">
                <a:cs typeface="Segoe UI"/>
              </a:rPr>
              <a:t>Modern data experiences, multi dat</a:t>
            </a:r>
            <a:r>
              <a:rPr lang="en-US" sz="2800" b="1"/>
              <a:t>a-platforms</a:t>
            </a:r>
            <a:br>
              <a:rPr lang="en-US" sz="2800">
                <a:cs typeface="Segoe UI"/>
              </a:rPr>
            </a:br>
            <a:r>
              <a:rPr lang="en-US" sz="2800">
                <a:cs typeface="Segoe UI"/>
              </a:rPr>
              <a:t>SQL: SQL Server, PostgreSQL, Azure SQL Edge, Azure SQL*</a:t>
            </a:r>
            <a:br>
              <a:rPr lang="en-US" sz="2800">
                <a:cs typeface="Segoe UI"/>
              </a:rPr>
            </a:br>
            <a:r>
              <a:rPr lang="en-US" sz="2800">
                <a:cs typeface="Segoe UI"/>
              </a:rPr>
              <a:t>KQL: Azure Data Explorer</a:t>
            </a:r>
            <a:br>
              <a:rPr lang="en-US" sz="2800">
                <a:cs typeface="Segoe UI"/>
              </a:rPr>
            </a:br>
            <a:r>
              <a:rPr lang="en-US" sz="2800">
                <a:cs typeface="Segoe UI"/>
              </a:rPr>
              <a:t>Environment: On-premises, poly-cloud</a:t>
            </a:r>
            <a:br>
              <a:rPr lang="en-US" sz="2800">
                <a:cs typeface="Segoe UI"/>
              </a:rPr>
            </a:br>
            <a:endParaRPr lang="en-US" sz="2256">
              <a:cs typeface="Segoe UI"/>
            </a:endParaRPr>
          </a:p>
          <a:p>
            <a:r>
              <a:rPr lang="en-US" sz="2800" b="1"/>
              <a:t>Client tool </a:t>
            </a:r>
            <a:r>
              <a:rPr lang="en-US" sz="2800"/>
              <a:t>on multi-platforms: Windows, Linux, macOS</a:t>
            </a:r>
          </a:p>
          <a:p>
            <a:r>
              <a:rPr lang="en-US" sz="2800" b="1"/>
              <a:t>Extensible </a:t>
            </a:r>
            <a:r>
              <a:rPr lang="en-US" sz="2800"/>
              <a:t>tool</a:t>
            </a:r>
          </a:p>
          <a:p>
            <a:r>
              <a:rPr lang="en-US" sz="2800" b="1">
                <a:cs typeface="Segoe UI"/>
              </a:rPr>
              <a:t>Git</a:t>
            </a:r>
            <a:r>
              <a:rPr lang="en-US" sz="2800">
                <a:cs typeface="Segoe UI"/>
              </a:rPr>
              <a:t> support</a:t>
            </a:r>
          </a:p>
          <a:p>
            <a:r>
              <a:rPr lang="en-US" sz="2800" b="1" err="1"/>
              <a:t>Jupyter</a:t>
            </a:r>
            <a:r>
              <a:rPr lang="en-US" sz="2800" b="1"/>
              <a:t> Notebook </a:t>
            </a:r>
            <a:r>
              <a:rPr lang="en-US" sz="2800"/>
              <a:t>experiences</a:t>
            </a:r>
          </a:p>
          <a:p>
            <a:r>
              <a:rPr lang="en-US" sz="2800"/>
              <a:t>… and more …</a:t>
            </a:r>
          </a:p>
        </p:txBody>
      </p:sp>
      <p:pic>
        <p:nvPicPr>
          <p:cNvPr id="7" name="Picture 6" descr="Students using laptop in a classroom">
            <a:extLst>
              <a:ext uri="{FF2B5EF4-FFF2-40B4-BE49-F238E27FC236}">
                <a16:creationId xmlns:a16="http://schemas.microsoft.com/office/drawing/2014/main" id="{0F946C8B-610E-4BCC-A15C-F956253A41EC}"/>
              </a:ext>
            </a:extLst>
          </p:cNvPr>
          <p:cNvPicPr>
            <a:picLocks noChangeAspect="1"/>
          </p:cNvPicPr>
          <p:nvPr/>
        </p:nvPicPr>
        <p:blipFill rotWithShape="1">
          <a:blip r:embed="rId3"/>
          <a:srcRect l="26012" r="25605"/>
          <a:stretch/>
        </p:blipFill>
        <p:spPr>
          <a:xfrm>
            <a:off x="1" y="11395"/>
            <a:ext cx="5075238" cy="6991234"/>
          </a:xfrm>
          <a:prstGeom prst="rect">
            <a:avLst/>
          </a:prstGeom>
        </p:spPr>
      </p:pic>
      <p:sp>
        <p:nvSpPr>
          <p:cNvPr id="12" name="Rectangle 11">
            <a:extLst>
              <a:ext uri="{FF2B5EF4-FFF2-40B4-BE49-F238E27FC236}">
                <a16:creationId xmlns:a16="http://schemas.microsoft.com/office/drawing/2014/main" id="{27682C89-CC5E-4A05-AB89-02B5547875A1}"/>
              </a:ext>
            </a:extLst>
          </p:cNvPr>
          <p:cNvSpPr/>
          <p:nvPr/>
        </p:nvSpPr>
        <p:spPr>
          <a:xfrm>
            <a:off x="0" y="4335462"/>
            <a:ext cx="5075238" cy="175260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2B8AFFC3-6CFE-45E6-BEF1-500245B053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716" y="4480158"/>
            <a:ext cx="1298448" cy="1298448"/>
          </a:xfrm>
          <a:prstGeom prst="rect">
            <a:avLst/>
          </a:prstGeom>
        </p:spPr>
      </p:pic>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a:xfrm>
            <a:off x="1629961" y="4945062"/>
            <a:ext cx="3166555" cy="833544"/>
          </a:xfrm>
        </p:spPr>
        <p:txBody>
          <a:bodyPr/>
          <a:lstStyle/>
          <a:p>
            <a:r>
              <a:rPr lang="en-US" sz="2800">
                <a:latin typeface="Segoe UI Semibold" panose="020B0702040204020203" pitchFamily="34" charset="0"/>
                <a:cs typeface="Segoe UI Semibold" panose="020B0702040204020203" pitchFamily="34" charset="0"/>
              </a:rPr>
              <a:t>Azure Data Studio</a:t>
            </a:r>
          </a:p>
        </p:txBody>
      </p:sp>
    </p:spTree>
    <p:extLst>
      <p:ext uri="{BB962C8B-B14F-4D97-AF65-F5344CB8AC3E}">
        <p14:creationId xmlns:p14="http://schemas.microsoft.com/office/powerpoint/2010/main" val="1015075556"/>
      </p:ext>
    </p:extLst>
  </p:cSld>
  <p:clrMapOvr>
    <a:masterClrMapping/>
  </p:clrMapOvr>
  <p:transition>
    <p:fade/>
  </p:transition>
</p:sld>
</file>

<file path=ppt/theme/theme1.xml><?xml version="1.0" encoding="utf-8"?>
<a:theme xmlns:a="http://schemas.openxmlformats.org/drawingml/2006/main" name="Dynamics 365">
  <a:themeElements>
    <a:clrScheme name="Custom 2">
      <a:dk1>
        <a:srgbClr val="000000"/>
      </a:dk1>
      <a:lt1>
        <a:srgbClr val="FFFFFF"/>
      </a:lt1>
      <a:dk2>
        <a:srgbClr val="000000"/>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2.xml><?xml version="1.0" encoding="utf-8"?>
<a:theme xmlns:a="http://schemas.openxmlformats.org/drawingml/2006/main" name="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3.xml><?xml version="1.0" encoding="utf-8"?>
<a:theme xmlns:a="http://schemas.openxmlformats.org/drawingml/2006/main" name="PASS 2013_SpeakerTemplate_16x9">
  <a:themeElements>
    <a:clrScheme name="PASS Brand Colors">
      <a:dk1>
        <a:srgbClr val="101820"/>
      </a:dk1>
      <a:lt1>
        <a:srgbClr val="6558B1"/>
      </a:lt1>
      <a:dk2>
        <a:srgbClr val="414954"/>
      </a:dk2>
      <a:lt2>
        <a:srgbClr val="FFFFFF"/>
      </a:lt2>
      <a:accent1>
        <a:srgbClr val="F9413A"/>
      </a:accent1>
      <a:accent2>
        <a:srgbClr val="AF272F"/>
      </a:accent2>
      <a:accent3>
        <a:srgbClr val="2CCCD3"/>
      </a:accent3>
      <a:accent4>
        <a:srgbClr val="007377"/>
      </a:accent4>
      <a:accent5>
        <a:srgbClr val="2E008B"/>
      </a:accent5>
      <a:accent6>
        <a:srgbClr val="6558B1"/>
      </a:accent6>
      <a:hlink>
        <a:srgbClr val="00BF6F"/>
      </a:hlink>
      <a:folHlink>
        <a:srgbClr val="00793E"/>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9129EA06E8E946AE3D5085021ACE19" ma:contentTypeVersion="17" ma:contentTypeDescription="Create a new document." ma:contentTypeScope="" ma:versionID="74a6beea21bde458901a67309f82202c">
  <xsd:schema xmlns:xsd="http://www.w3.org/2001/XMLSchema" xmlns:xs="http://www.w3.org/2001/XMLSchema" xmlns:p="http://schemas.microsoft.com/office/2006/metadata/properties" xmlns:ns1="http://schemas.microsoft.com/sharepoint/v3" xmlns:ns2="e29d0ce5-c079-4d10-bacb-482f4aa1ce8a" xmlns:ns3="1c732b8c-be74-4769-9400-47b718c552d1" targetNamespace="http://schemas.microsoft.com/office/2006/metadata/properties" ma:root="true" ma:fieldsID="8405a47ba4c5d3faab856cc64d552969" ns1:_="" ns2:_="" ns3:_="">
    <xsd:import namespace="http://schemas.microsoft.com/sharepoint/v3"/>
    <xsd:import namespace="e29d0ce5-c079-4d10-bacb-482f4aa1ce8a"/>
    <xsd:import namespace="1c732b8c-be74-4769-9400-47b718c552d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Location" minOccurs="0"/>
                <xsd:element ref="ns2:MediaServiceTranscript"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29d0ce5-c079-4d10-bacb-482f4aa1ce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fals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element name="MediaServiceTranscript" ma:index="22"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c732b8c-be74-4769-9400-47b718c552d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e29d0ce5-c079-4d10-bacb-482f4aa1ce8a" xsi:nil="true"/>
    <MediaServiceTranscript xmlns="e29d0ce5-c079-4d10-bacb-482f4aa1ce8a" xsi:nil="true"/>
    <SharedWithUsers xmlns="1c732b8c-be74-4769-9400-47b718c552d1">
      <UserInfo>
        <DisplayName>Audrey Chang</DisplayName>
        <AccountId>1384</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43BB3A7C-4013-45AE-BECA-4174AB0C1A63}">
  <ds:schemaRefs>
    <ds:schemaRef ds:uri="1c732b8c-be74-4769-9400-47b718c552d1"/>
    <ds:schemaRef ds:uri="e29d0ce5-c079-4d10-bacb-482f4aa1ce8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c732b8c-be74-4769-9400-47b718c552d1"/>
    <ds:schemaRef ds:uri="e29d0ce5-c079-4d10-bacb-482f4aa1ce8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1132</Words>
  <Application>Microsoft Office PowerPoint</Application>
  <PresentationFormat>Custom</PresentationFormat>
  <Paragraphs>179</Paragraphs>
  <Slides>23</Slides>
  <Notes>11</Notes>
  <HiddenSlides>1</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23</vt:i4>
      </vt:variant>
    </vt:vector>
  </HeadingPairs>
  <TitlesOfParts>
    <vt:vector size="39" baseType="lpstr">
      <vt:lpstr>Arial</vt:lpstr>
      <vt:lpstr>Consolas</vt:lpstr>
      <vt:lpstr>Elephant</vt:lpstr>
      <vt:lpstr>Gill Sans</vt:lpstr>
      <vt:lpstr>Ink Free</vt:lpstr>
      <vt:lpstr>Segoe UI</vt:lpstr>
      <vt:lpstr>Segoe UI Black</vt:lpstr>
      <vt:lpstr>Segoe UI Light</vt:lpstr>
      <vt:lpstr>Segoe UI Semibold</vt:lpstr>
      <vt:lpstr>Segoe UI Semilight</vt:lpstr>
      <vt:lpstr>SFMono-Regular</vt:lpstr>
      <vt:lpstr>Wingdings</vt:lpstr>
      <vt:lpstr>Dynamics 365</vt:lpstr>
      <vt:lpstr>White Template</vt:lpstr>
      <vt:lpstr>PASS 2013_SpeakerTemplate_16x9</vt:lpstr>
      <vt:lpstr>1_White Template</vt:lpstr>
      <vt:lpstr>PowerPoint Presentation</vt:lpstr>
      <vt:lpstr>PowerPoint Presentation</vt:lpstr>
      <vt:lpstr>PowerPoint Presentation</vt:lpstr>
      <vt:lpstr>“TSG”</vt:lpstr>
      <vt:lpstr>Before you run ~ (sharing lessons learned)</vt:lpstr>
      <vt:lpstr>Don’t forget …</vt:lpstr>
      <vt:lpstr>Demo Notebooks in Azure Data Studio</vt:lpstr>
      <vt:lpstr>Notebooks</vt:lpstr>
      <vt:lpstr>Azure Data Studio</vt:lpstr>
      <vt:lpstr>PowerPoint Presentation</vt:lpstr>
      <vt:lpstr>Demo TSG with PowerShell Notebooks</vt:lpstr>
      <vt:lpstr>Troubleshooting Guides in the closet!</vt:lpstr>
      <vt:lpstr>PowerPoint Presentation</vt:lpstr>
      <vt:lpstr>Demo TSGs by / for the SQL community</vt:lpstr>
      <vt:lpstr>PowerPoint Presentation</vt:lpstr>
      <vt:lpstr>Jump start to Notebooks!</vt:lpstr>
      <vt:lpstr>Quick Tips</vt:lpstr>
      <vt:lpstr>PowerPoint Presentation</vt:lpstr>
      <vt:lpstr>Incident Response Flow &amp; Ecosystem with        Notebooks </vt:lpstr>
      <vt:lpstr>Takeaways</vt:lpstr>
      <vt:lpstr>Don’t forget …</vt:lpstr>
      <vt:lpstr>Useful resources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Livesite Tooling - Moving TSGs from OneNote to ADS Notebooks</dc:title>
  <dc:subject>&lt;Speech title here&gt;</dc:subject>
  <dc:creator>jukoesma@microsoft.com</dc:creator>
  <cp:keywords>Azure Data Studio, Livesite, TSGs, Notebook, Jupyter Book, Supportability</cp:keywords>
  <dc:description>Template: Ariel Butz; ZUM Communications
Formatting: 
Audience Type:</dc:description>
  <cp:lastModifiedBy>Julie Koesmarno</cp:lastModifiedBy>
  <cp:revision>1</cp:revision>
  <dcterms:created xsi:type="dcterms:W3CDTF">2018-11-06T07:26:16Z</dcterms:created>
  <dcterms:modified xsi:type="dcterms:W3CDTF">2021-01-29T07:48:11Z</dcterms:modified>
  <cp:category>Brownbag Review</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0x010100109129EA06E8E946AE3D5085021ACE19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SetDate">
    <vt:lpwstr>2019-01-22T20:28:10.3481748Z</vt:lpwstr>
  </property>
  <property fmtid="{D5CDD505-2E9C-101B-9397-08002B2CF9AE}" pid="14" name="MSIP_Label_f42aa342-8706-4288-bd11-ebb85995028c_Name">
    <vt:lpwstr>General</vt:lpwstr>
  </property>
  <property fmtid="{D5CDD505-2E9C-101B-9397-08002B2CF9AE}" pid="15" name="MSIP_Label_f42aa342-8706-4288-bd11-ebb85995028c_ActionId">
    <vt:lpwstr>380172da-39f5-4402-a456-1723aa4d1fa9</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